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76" d="100"/>
          <a:sy n="76"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67185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тамызға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1240639"/>
              </p:ext>
            </p:extLst>
          </p:nvPr>
        </p:nvGraphicFramePr>
        <p:xfrm>
          <a:off x="4887749" y="4178852"/>
          <a:ext cx="4781606" cy="114750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999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20255</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3900</cp:revision>
  <cp:lastPrinted>2021-07-01T07:38:07Z</cp:lastPrinted>
  <dcterms:created xsi:type="dcterms:W3CDTF">2018-03-27T06:03:00Z</dcterms:created>
  <dcterms:modified xsi:type="dcterms:W3CDTF">2024-08-01T08:12:27Z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