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4048817"/>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214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smtClean="0">
                          <a:solidFill>
                            <a:schemeClr val="tx2">
                              <a:lumMod val="75000"/>
                            </a:schemeClr>
                          </a:solidFill>
                          <a:latin typeface="Times New Roman" panose="02020603050405020304" pitchFamily="18" charset="0"/>
                          <a:cs typeface="Times New Roman" panose="02020603050405020304" pitchFamily="18" charset="0"/>
                        </a:rPr>
                        <a:t>01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02 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zh-CN" sz="1200" b="1" dirty="0">
                <a:solidFill>
                  <a:srgbClr val="1F497D">
                    <a:lumMod val="75000"/>
                  </a:srgbClr>
                </a:solidFill>
                <a:latin typeface="Times New Roman" panose="02020603050405020304" pitchFamily="18" charset="0"/>
                <a:cs typeface="Times New Roman" panose="02020603050405020304" pitchFamily="18" charset="0"/>
              </a:rPr>
              <a:t>01 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02 тамыз 2024 ж. сағ. 20-дейін</a:t>
            </a:r>
          </a:p>
          <a:p>
            <a:pPr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О</a:t>
            </a:r>
            <a:r>
              <a:rPr lang="ru-RU" sz="1200" dirty="0" smtClean="0">
                <a:solidFill>
                  <a:prstClr val="black"/>
                </a:solidFill>
                <a:latin typeface="Times New Roman" panose="02020603050405020304" pitchFamily="18" charset="0"/>
                <a:cs typeface="Times New Roman" panose="02020603050405020304" pitchFamily="18" charset="0"/>
              </a:rPr>
              <a:t>ңтустік-батыстан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15-17,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25-27 градус 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тамыз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02 тамыз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Солтүстік-батыстан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13-15 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1165180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0.098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тамыз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a:t>
            </a: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тамыз</a:t>
            </a:r>
            <a:r>
              <a:rPr lang="kk-KZ" sz="1200" dirty="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20666</TotalTime>
  <Words>573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4016</cp:revision>
  <cp:lastPrinted>2021-07-01T07:38:07Z</cp:lastPrinted>
  <dcterms:created xsi:type="dcterms:W3CDTF">2018-03-27T06:03:00Z</dcterms:created>
  <dcterms:modified xsi:type="dcterms:W3CDTF">2024-08-01T07:48:22Z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