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980"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4358244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8842029"/>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525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r>
                        <a:rPr lang="en-US"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452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r>
                        <a:rPr lang="en-US"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Батыстан, оңтүстік-батыстан жел соғады, күші түнде 2-7, күндіз 9-14 м/с. Ауа температурасы түнде 20-22, күндіз 32-34 жылы.</a:t>
            </a: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22-24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22071</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3818</cp:revision>
  <cp:lastPrinted>2023-02-06T06:57:51Z</cp:lastPrinted>
  <dcterms:created xsi:type="dcterms:W3CDTF">2018-03-27T06:03:00Z</dcterms:created>
  <dcterms:modified xsi:type="dcterms:W3CDTF">2024-08-01T07:09:39Z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