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76" d="100"/>
          <a:sy n="76" d="100"/>
        </p:scale>
        <p:origin x="-1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208493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северо-западный 9-14, днем порывы 15-20 м/с. Температура воздуха ночью 20-22 тепла, днем сильная жара 34-36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618163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20188</TotalTime>
  <Words>554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3847</cp:revision>
  <cp:lastPrinted>2021-07-01T03:56:27Z</cp:lastPrinted>
  <dcterms:created xsi:type="dcterms:W3CDTF">2018-03-27T06:03:00Z</dcterms:created>
  <dcterms:modified xsi:type="dcterms:W3CDTF">2024-08-01T08:08:05Z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