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942869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02</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жауады, найзағай күтіледі. Жел 7-12, күндіз екпіні 15 м/с. Ауа температурасы түнде 18-20, күндіз 28-30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03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02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жауады, найзағай күтіледі.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084541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6" y="3356992"/>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01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16784</TotalTime>
  <Words>575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3203</cp:revision>
  <cp:lastPrinted>2021-07-01T07:38:07Z</cp:lastPrinted>
  <dcterms:created xsi:type="dcterms:W3CDTF">2018-03-27T06:03:00Z</dcterms:created>
  <dcterms:modified xsi:type="dcterms:W3CDTF">2024-08-01T07:21:20Z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