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4320167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днем дождь, гроза, град. Ветер юго-восточный с переходом на северо-западный ночью 1-6, днем 5-10, порывы 15-20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32-34°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 7-12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8-20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86136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0319" y="2009917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2024 года 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24262</TotalTime>
  <Words>678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4044</cp:revision>
  <cp:lastPrinted>2021-10-18T15:52:53Z</cp:lastPrinted>
  <dcterms:created xsi:type="dcterms:W3CDTF">2018-03-27T06:03:00Z</dcterms:created>
  <dcterms:modified xsi:type="dcterms:W3CDTF">2024-08-02T06:39:41Z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