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84231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юго-восточный с переходом на северо-западный ночью 1-6, днем 5-10, порывы 15-20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7-12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2763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51472" y="217500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19951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3735</cp:revision>
  <cp:lastPrinted>2021-10-14T11:15:53Z</cp:lastPrinted>
  <dcterms:created xsi:type="dcterms:W3CDTF">2018-03-27T06:03:00Z</dcterms:created>
  <dcterms:modified xsi:type="dcterms:W3CDTF">2024-08-02T07:00:07Z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