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6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271429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дождь, гроза, град. Ветер юго-восточный с переходом на северо-западный ночью 1-6, днем 5-10, порывы 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32-34°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7-12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8659" y="231594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266213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20779</TotalTime>
  <Words>618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3772</cp:revision>
  <cp:lastPrinted>2021-07-01T03:56:27Z</cp:lastPrinted>
  <dcterms:created xsi:type="dcterms:W3CDTF">2018-03-27T06:03:00Z</dcterms:created>
  <dcterms:modified xsi:type="dcterms:W3CDTF">2024-08-02T06:57:59Z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