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20001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днем временами сильный дождь, гроза, град. Ветер северо-западный 9-14, днем порывы 15-20 м/с. Температура воздуха ночью 18-20,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ночью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061939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августа, ночью 04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32649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5450</cp:revision>
  <cp:lastPrinted>2021-11-30T05:55:24Z</cp:lastPrinted>
  <dcterms:created xsi:type="dcterms:W3CDTF">2018-03-27T06:03:00Z</dcterms:created>
  <dcterms:modified xsi:type="dcterms:W3CDTF">2024-08-02T07:50:54Z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