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3350073-9C18-4AAA-8936-793569AE52D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01248895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ED7040-424C-4CE3-B8BF-CC51ED03E0A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1C834-D63F-4ABA-A37D-BD2330CBDA0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D9E618-A73A-4333-8493-B776076C74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65D203-A0FC-4201-AF40-35FA1DBADF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C1FF-31C3-4D49-A213-63C05E86EB1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7D9686-9949-405E-9749-687FD5500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D0F196-0F36-4F38-9EFA-17BC8E85EC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74AF9B-2DAE-4387-9F59-87AD66CECC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F7319-F7EA-4A4E-AED3-C3C62486BA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26D3C9-5DFC-4724-AAFE-F2D31F5D63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1B321-40AE-4E63-B0B6-3737B53BD6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7CD28E9-320B-4BEE-AE4D-9392D8817D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215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02 августа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9350" y="144463"/>
            <a:ext cx="4830763" cy="189282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ч 03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без осадков.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kk-KZ" dirty="0" smtClean="0">
                <a:solidFill>
                  <a:schemeClr val="tx1"/>
                </a:solidFill>
              </a:rPr>
              <a:t>север</a:t>
            </a:r>
            <a:r>
              <a:rPr lang="kk-KZ" dirty="0" smtClean="0">
                <a:solidFill>
                  <a:schemeClr val="tx1"/>
                </a:solidFill>
              </a:rPr>
              <a:t>о-западный </a:t>
            </a:r>
            <a:r>
              <a:rPr lang="ru-RU" dirty="0" smtClean="0">
                <a:solidFill>
                  <a:schemeClr val="tx1"/>
                </a:solidFill>
              </a:rPr>
              <a:t>3-8 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22-24 т</a:t>
            </a:r>
            <a:r>
              <a:rPr lang="kk-KZ" dirty="0">
                <a:solidFill>
                  <a:schemeClr val="tx1"/>
                </a:solidFill>
              </a:rPr>
              <a:t>епла</a:t>
            </a:r>
            <a:r>
              <a:rPr lang="ru-RU" dirty="0">
                <a:solidFill>
                  <a:schemeClr val="tx1"/>
                </a:solidFill>
              </a:rPr>
              <a:t>, днем сильная жара </a:t>
            </a:r>
            <a:r>
              <a:rPr lang="ru-RU" dirty="0" smtClean="0">
                <a:solidFill>
                  <a:schemeClr val="tx1"/>
                </a:solidFill>
              </a:rPr>
              <a:t>33-35 </a:t>
            </a:r>
            <a:r>
              <a:rPr lang="ru-RU" dirty="0" smtClean="0">
                <a:solidFill>
                  <a:schemeClr val="tx1"/>
                </a:solidFill>
              </a:rPr>
              <a:t>градусов.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на ночь 04 августа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20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03 августа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b="1" dirty="0" smtClean="0">
                <a:solidFill>
                  <a:schemeClr val="tx1"/>
                </a:solidFill>
              </a:rPr>
              <a:t>04 </a:t>
            </a:r>
            <a:r>
              <a:rPr lang="ru-RU" b="1" dirty="0">
                <a:solidFill>
                  <a:schemeClr val="tx1"/>
                </a:solidFill>
              </a:rPr>
              <a:t>августа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ru-RU" dirty="0">
                <a:solidFill>
                  <a:schemeClr val="tx1"/>
                </a:solidFill>
              </a:rPr>
              <a:t>без осадков</a:t>
            </a:r>
            <a:r>
              <a:rPr lang="ru-RU" dirty="0">
                <a:solidFill>
                  <a:schemeClr val="tx1"/>
                </a:solidFill>
              </a:rPr>
              <a:t>. Ветер </a:t>
            </a:r>
            <a:r>
              <a:rPr lang="ru-RU" dirty="0" smtClean="0">
                <a:solidFill>
                  <a:schemeClr val="tx1"/>
                </a:solidFill>
              </a:rPr>
              <a:t>юго-западный 3-8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21-23 тепла.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81720" y="2250530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03 августа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04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02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2024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3413240"/>
              </p:ext>
            </p:extLst>
          </p:nvPr>
        </p:nvGraphicFramePr>
        <p:xfrm>
          <a:off x="4964113" y="4116388"/>
          <a:ext cx="4816475" cy="2046288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4115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850" y="3221391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Канаева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Б.К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. 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Досболова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21326</TotalTime>
  <Words>772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4888</cp:revision>
  <cp:lastPrinted>2021-07-01T09:11:30Z</cp:lastPrinted>
  <dcterms:created xsi:type="dcterms:W3CDTF">2018-03-27T06:03:00Z</dcterms:created>
  <dcterms:modified xsi:type="dcterms:W3CDTF">2024-08-02T07:13:40Z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