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791839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01041"/>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03</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02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 жаңбыр жауады, найзағай күтіледі. Жел 7-12 м/с. Ауа температурасы түнде 16-18, күндіз 26-28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04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03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4075620"/>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664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12896" y="3356992"/>
            <a:ext cx="4502237" cy="800219"/>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02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16786</TotalTime>
  <Words>567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3204</cp:revision>
  <cp:lastPrinted>2021-07-01T07:38:07Z</cp:lastPrinted>
  <dcterms:created xsi:type="dcterms:W3CDTF">2018-03-27T06:03:00Z</dcterms:created>
  <dcterms:modified xsi:type="dcterms:W3CDTF">2024-08-02T06:37:56Z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