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03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02 </a:t>
            </a:r>
            <a:r>
              <a:rPr lang="ru-RU" sz="1100" b="1" dirty="0" err="1" smtClean="0">
                <a:latin typeface="Times New Roman"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03 </a:t>
            </a:r>
            <a:r>
              <a:rPr lang="ru-RU" sz="1100" b="1" dirty="0" err="1" smtClean="0">
                <a:latin typeface="Times New Roman"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Оңтүстік-батыстан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7-12 м/с. Ауа температурасы түнде </a:t>
            </a:r>
            <a:r>
              <a:rPr lang="kk-KZ" sz="1200" dirty="0" smtClean="0">
                <a:latin typeface="Times New Roman" pitchFamily="18" charset="0"/>
                <a:cs typeface="Times New Roman" pitchFamily="18" charset="0"/>
              </a:rPr>
              <a:t>19-21 </a:t>
            </a:r>
            <a:r>
              <a:rPr lang="kk-KZ" sz="1200" dirty="0" smtClean="0">
                <a:latin typeface="Times New Roman" pitchFamily="18" charset="0"/>
                <a:cs typeface="Times New Roman" pitchFamily="18" charset="0"/>
              </a:rPr>
              <a:t>градус жылы, күндіз қатты ыстық  </a:t>
            </a:r>
            <a:r>
              <a:rPr lang="kk-KZ" sz="1200" dirty="0" smtClean="0">
                <a:latin typeface="Times New Roman" pitchFamily="18" charset="0"/>
                <a:cs typeface="Times New Roman" pitchFamily="18" charset="0"/>
              </a:rPr>
              <a:t>36-38 </a:t>
            </a:r>
            <a:r>
              <a:rPr lang="kk-KZ" sz="1200" dirty="0" smtClean="0">
                <a:latin typeface="Times New Roman" pitchFamily="18" charset="0"/>
                <a:cs typeface="Times New Roman" pitchFamily="18" charset="0"/>
              </a:rPr>
              <a:t>градус.</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04 тамыз</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03 </a:t>
            </a:r>
            <a:r>
              <a:rPr lang="ru-RU" sz="1050" b="1" dirty="0" err="1" smtClean="0">
                <a:latin typeface="Times New Roman" pitchFamily="18" charset="0"/>
                <a:ea typeface="Times New Roman KZ" pitchFamily="18" charset="0"/>
                <a:cs typeface="Times New Roman" pitchFamily="18" charset="0"/>
              </a:rPr>
              <a:t>тамыз</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04 </a:t>
            </a:r>
            <a:r>
              <a:rPr lang="ru-RU" sz="1050" b="1" dirty="0" err="1" smtClean="0">
                <a:latin typeface="Times New Roman" pitchFamily="18" charset="0"/>
                <a:ea typeface="Times New Roman KZ" pitchFamily="18" charset="0"/>
                <a:cs typeface="Times New Roman" pitchFamily="18" charset="0"/>
              </a:rPr>
              <a:t>тамызда</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Батыстан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5-10 м/с. Ауа температурасы </a:t>
            </a:r>
            <a:r>
              <a:rPr lang="kk-KZ" sz="1200" dirty="0" smtClean="0">
                <a:latin typeface="Times New Roman" pitchFamily="18" charset="0"/>
                <a:cs typeface="Times New Roman" pitchFamily="18" charset="0"/>
              </a:rPr>
              <a:t>16-18</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03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kk-KZ" sz="1200" dirty="0" smtClean="0">
                <a:solidFill>
                  <a:schemeClr val="tx1"/>
                </a:solidFill>
                <a:latin typeface="Times New Roman" panose="02020603050405020304" pitchFamily="18" charset="0"/>
                <a:cs typeface="Times New Roman" panose="02020603050405020304" pitchFamily="18" charset="0"/>
              </a:rPr>
              <a:t>, 04 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baseline="0" dirty="0" smtClean="0">
                          <a:latin typeface="Times New Roman KZ" pitchFamily="18" charset="0"/>
                          <a:ea typeface="Times New Roman KZ" pitchFamily="18" charset="0"/>
                        </a:rPr>
                        <a:t>0,039</a:t>
                      </a:r>
                      <a:endParaRPr lang="ru-RU" sz="1100" baseline="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23</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0,046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1712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0,342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100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0,501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19506</TotalTime>
  <Words>539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4386</cp:revision>
  <cp:lastPrinted>2021-07-01T03:56:27Z</cp:lastPrinted>
  <dcterms:created xsi:type="dcterms:W3CDTF">2018-03-27T06:03:00Z</dcterms:created>
  <dcterms:modified xsi:type="dcterms:W3CDTF">2024-08-02T07:22:55Z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