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3224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775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бұршақ. Оңтүстік-шығыстан соғатын жел солтүстік-батысқа ауысады, түнде күші 1-6, күндіз күші 5-10, 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18-20°,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жылы.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itchFamily="18" charset="0"/>
                <a:cs typeface="Times New Roman" pitchFamily="18" charset="0"/>
              </a:rPr>
              <a:t>. Жел оңтүстік-батыстан соғады, күші 7-12 м/с. Ауа температурасы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4835943"/>
              </p:ext>
            </p:extLst>
          </p:nvPr>
        </p:nvGraphicFramePr>
        <p:xfrm>
          <a:off x="4981050" y="3889872"/>
          <a:ext cx="4691064" cy="247014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6404">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22413</TotalTime>
  <Words>631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3971</cp:revision>
  <cp:lastPrinted>2021-07-01T03:56:27Z</cp:lastPrinted>
  <dcterms:created xsi:type="dcterms:W3CDTF">2018-03-27T06:03:00Z</dcterms:created>
  <dcterms:modified xsi:type="dcterms:W3CDTF">2024-08-02T06:57:22Z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