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2" d="100"/>
          <a:sy n="112" d="100"/>
        </p:scale>
        <p:origin x="-2040"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779184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тамызға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тамыз</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Солтүстік-батыстан </a:t>
            </a:r>
            <a:r>
              <a:rPr lang="kk-KZ" altLang="ru-RU" sz="1200" dirty="0" smtClean="0">
                <a:latin typeface="Times New Roman" panose="02020603050405020304" pitchFamily="18" charset="0"/>
                <a:cs typeface="Times New Roman" panose="02020603050405020304" pitchFamily="18" charset="0"/>
              </a:rPr>
              <a:t>жел соғады, күші 9-14, түнде екпіні 15-20 м/с. </a:t>
            </a:r>
            <a:r>
              <a:rPr lang="kk-KZ" sz="1200" dirty="0" smtClean="0">
                <a:latin typeface="Times New Roman" pitchFamily="18" charset="0"/>
                <a:cs typeface="Times New Roman" pitchFamily="18" charset="0"/>
                <a:sym typeface="+mn-ea"/>
              </a:rPr>
              <a:t>Ауа температурасы  түнде 19-21, күндіз 31-33 </a:t>
            </a:r>
            <a:r>
              <a:rPr lang="kk-KZ" sz="1200" dirty="0">
                <a:latin typeface="Times New Roman" pitchFamily="18" charset="0"/>
                <a:cs typeface="Times New Roman" pitchFamily="18" charset="0"/>
                <a:sym typeface="+mn-ea"/>
              </a:rPr>
              <a:t>градус жылы. </a:t>
            </a:r>
            <a:endParaRPr lang="kk-KZ" sz="1200" dirty="0" smtClean="0">
              <a:latin typeface="Times New Roman" pitchFamily="18" charset="0"/>
              <a:cs typeface="Times New Roman" pitchFamily="18" charset="0"/>
              <a:sym typeface="+mn-ea"/>
            </a:endParaRP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a:t>
            </a:r>
            <a:r>
              <a:rPr lang="kk-KZ" sz="1200" dirty="0" smtClean="0">
                <a:latin typeface="Times New Roman" pitchFamily="18" charset="0"/>
                <a:cs typeface="Times New Roman" pitchFamily="18" charset="0"/>
                <a:sym typeface="+mn-ea"/>
              </a:rPr>
              <a:t>түстік-батыстан, солтүстіктен </a:t>
            </a:r>
            <a:r>
              <a:rPr lang="kk-KZ" sz="1200" dirty="0" smtClean="0">
                <a:latin typeface="Times New Roman" pitchFamily="18" charset="0"/>
                <a:cs typeface="Times New Roman" pitchFamily="18" charset="0"/>
                <a:sym typeface="+mn-ea"/>
              </a:rPr>
              <a:t>жел соғады</a:t>
            </a:r>
            <a:r>
              <a:rPr lang="kk-KZ" altLang="ru-RU" sz="1200" dirty="0" smtClean="0">
                <a:latin typeface="Times New Roman" panose="02020603050405020304" pitchFamily="18" charset="0"/>
                <a:cs typeface="Times New Roman" panose="02020603050405020304" pitchFamily="18" charset="0"/>
              </a:rPr>
              <a:t>, 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a:t>
            </a:r>
            <a:r>
              <a:rPr lang="kk-KZ" sz="1200" dirty="0" smtClean="0">
                <a:latin typeface="Times New Roman" pitchFamily="18" charset="0"/>
                <a:cs typeface="Times New Roman" pitchFamily="18" charset="0"/>
                <a:sym typeface="+mn-ea"/>
              </a:rPr>
              <a:t>16-18 </a:t>
            </a:r>
            <a:r>
              <a:rPr lang="kk-KZ" sz="1200" dirty="0" smtClean="0">
                <a:latin typeface="Times New Roman" pitchFamily="18" charset="0"/>
                <a:cs typeface="Times New Roman" pitchFamily="18" charset="0"/>
                <a:sym typeface="+mn-ea"/>
              </a:rPr>
              <a:t>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5895509"/>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19972</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3855</cp:revision>
  <cp:lastPrinted>2021-07-01T07:38:07Z</cp:lastPrinted>
  <dcterms:created xsi:type="dcterms:W3CDTF">2018-03-27T06:03:00Z</dcterms:created>
  <dcterms:modified xsi:type="dcterms:W3CDTF">2024-08-02T07:51:18Z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