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735383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510139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кей уақытта қатты жаңбыр, найзағай, бұршақ. Солтүстік-батыстан жел соғады, күші 9-14, күндіз екпіні 15-20 м/с. Ауа температурасы түнде 18-20, күндіз 25-27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04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04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a:latin typeface="Times New Roman" panose="02020603050405020304" pitchFamily="18" charset="0"/>
                <a:cs typeface="Times New Roman" panose="02020603050405020304" pitchFamily="18" charset="0"/>
              </a:rPr>
              <a:t>, жаңбыр. </a:t>
            </a:r>
            <a:r>
              <a:rPr lang="kk-KZ" sz="1100" dirty="0">
                <a:latin typeface="Times New Roman" panose="02020603050405020304" pitchFamily="18" charset="0"/>
                <a:cs typeface="Times New Roman" panose="02020603050405020304" pitchFamily="18" charset="0"/>
              </a:rPr>
              <a:t>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03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түнде 04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30303</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5246</cp:revision>
  <cp:lastPrinted>2023-01-16T10:13:34Z</cp:lastPrinted>
  <dcterms:created xsi:type="dcterms:W3CDTF">2018-03-27T06:03:00Z</dcterms:created>
  <dcterms:modified xsi:type="dcterms:W3CDTF">2024-08-02T07:49:44Z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