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66109549"/>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215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02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тамыз</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44269" y="224857"/>
            <a:ext cx="4803765"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03 </a:t>
            </a:r>
            <a:r>
              <a:rPr lang="kk-KZ" altLang="ru-RU" sz="1200" b="1" dirty="0" smtClean="0">
                <a:solidFill>
                  <a:prstClr val="black"/>
                </a:solidFill>
                <a:latin typeface="Times New Roman" panose="02020603050405020304" pitchFamily="18" charset="0"/>
                <a:cs typeface="Times New Roman" panose="02020603050405020304" pitchFamily="18" charset="0"/>
              </a:rPr>
              <a:t>тамыз</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altLang="zh-CN" sz="1200" b="1" dirty="0" smtClean="0">
                <a:solidFill>
                  <a:srgbClr val="1F497D">
                    <a:lumMod val="75000"/>
                  </a:srgbClr>
                </a:solidFill>
                <a:latin typeface="Times New Roman" panose="02020603050405020304" pitchFamily="18" charset="0"/>
                <a:cs typeface="Times New Roman" panose="02020603050405020304" pitchFamily="18" charset="0"/>
              </a:rPr>
              <a:t>02 </a:t>
            </a:r>
            <a:r>
              <a:rPr lang="kk-KZ" altLang="zh-CN" sz="1200" b="1" dirty="0">
                <a:solidFill>
                  <a:srgbClr val="1F497D">
                    <a:lumMod val="75000"/>
                  </a:srgbClr>
                </a:solidFill>
                <a:latin typeface="Times New Roman" panose="02020603050405020304" pitchFamily="18" charset="0"/>
                <a:cs typeface="Times New Roman" panose="02020603050405020304" pitchFamily="18" charset="0"/>
              </a:rPr>
              <a:t>тамыз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03 </a:t>
            </a:r>
            <a:r>
              <a:rPr lang="kk-KZ" altLang="ru-RU" sz="1200" b="1" dirty="0" smtClean="0">
                <a:solidFill>
                  <a:prstClr val="black"/>
                </a:solidFill>
                <a:latin typeface="Times New Roman" panose="02020603050405020304" pitchFamily="18" charset="0"/>
                <a:cs typeface="Times New Roman" panose="02020603050405020304" pitchFamily="18" charset="0"/>
              </a:rPr>
              <a:t>тамыз 2024 ж. сағ. 20-дейін</a:t>
            </a:r>
          </a:p>
          <a:p>
            <a:pPr algn="just"/>
            <a:r>
              <a:rPr lang="ru-RU" sz="1200" dirty="0">
                <a:solidFill>
                  <a:prstClr val="black"/>
                </a:solidFill>
                <a:latin typeface="Times New Roman" panose="02020603050405020304" pitchFamily="18" charset="0"/>
                <a:cs typeface="Times New Roman" panose="02020603050405020304" pitchFamily="18" charset="0"/>
              </a:rPr>
              <a:t>Көшпелі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күндіз </a:t>
            </a:r>
            <a:r>
              <a:rPr lang="ru-RU" sz="1200" dirty="0" err="1" smtClean="0">
                <a:solidFill>
                  <a:prstClr val="black"/>
                </a:solidFill>
                <a:latin typeface="Times New Roman" panose="02020603050405020304" pitchFamily="18" charset="0"/>
                <a:cs typeface="Times New Roman" panose="02020603050405020304" pitchFamily="18" charset="0"/>
              </a:rPr>
              <a:t>жа</a:t>
            </a:r>
            <a:r>
              <a:rPr lang="kk-KZ" sz="1200" dirty="0" smtClean="0">
                <a:solidFill>
                  <a:prstClr val="black"/>
                </a:solidFill>
                <a:latin typeface="Times New Roman" panose="02020603050405020304" pitchFamily="18" charset="0"/>
                <a:cs typeface="Times New Roman" panose="02020603050405020304" pitchFamily="18" charset="0"/>
              </a:rPr>
              <a:t>ңбыр, найзағай</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О</a:t>
            </a:r>
            <a:r>
              <a:rPr lang="ru-RU" sz="1200" dirty="0" smtClean="0">
                <a:solidFill>
                  <a:prstClr val="black"/>
                </a:solidFill>
                <a:latin typeface="Times New Roman" panose="02020603050405020304" pitchFamily="18" charset="0"/>
                <a:cs typeface="Times New Roman" panose="02020603050405020304" pitchFamily="18" charset="0"/>
              </a:rPr>
              <a:t>ңтустік-батыстан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a:t>
            </a:r>
            <a:r>
              <a:rPr lang="ru-RU" sz="1200" dirty="0" smtClean="0">
                <a:solidFill>
                  <a:prstClr val="black"/>
                </a:solidFill>
                <a:latin typeface="Times New Roman" panose="02020603050405020304" pitchFamily="18" charset="0"/>
                <a:cs typeface="Times New Roman" panose="02020603050405020304" pitchFamily="18" charset="0"/>
              </a:rPr>
              <a:t>күндіз </a:t>
            </a:r>
            <a:r>
              <a:rPr lang="ru-RU" sz="1200" dirty="0" err="1" smtClean="0">
                <a:solidFill>
                  <a:prstClr val="black"/>
                </a:solidFill>
                <a:latin typeface="Times New Roman" panose="02020603050405020304" pitchFamily="18" charset="0"/>
                <a:cs typeface="Times New Roman" panose="02020603050405020304" pitchFamily="18" charset="0"/>
              </a:rPr>
              <a:t>екпіні</a:t>
            </a:r>
            <a:r>
              <a:rPr lang="ru-RU" sz="1200" dirty="0" smtClean="0">
                <a:solidFill>
                  <a:prstClr val="black"/>
                </a:solidFill>
                <a:latin typeface="Times New Roman" panose="02020603050405020304" pitchFamily="18" charset="0"/>
                <a:cs typeface="Times New Roman" panose="02020603050405020304" pitchFamily="18" charset="0"/>
              </a:rPr>
              <a:t> 15-20</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a:t>
            </a:r>
            <a:r>
              <a:rPr lang="ru-RU" sz="1200" dirty="0" smtClean="0">
                <a:latin typeface="Times New Roman" panose="02020603050405020304" pitchFamily="18" charset="0"/>
                <a:cs typeface="Times New Roman" panose="02020603050405020304" pitchFamily="18" charset="0"/>
              </a:rPr>
              <a:t>күндіз 25-27 градус жылы</a:t>
            </a:r>
            <a:r>
              <a:rPr lang="ru-RU" sz="1200" dirty="0">
                <a:latin typeface="Times New Roman" panose="02020603050405020304" pitchFamily="18" charset="0"/>
                <a:cs typeface="Times New Roman" panose="02020603050405020304" pitchFamily="18" charset="0"/>
              </a:rPr>
              <a:t>.</a:t>
            </a:r>
            <a:endParaRPr lang="ru-RU" sz="1200" dirty="0" smtClean="0">
              <a:latin typeface="Times New Roman" panose="02020603050405020304" pitchFamily="18" charset="0"/>
              <a:cs typeface="Times New Roman" panose="02020603050405020304" pitchFamily="18" charset="0"/>
            </a:endParaRPr>
          </a:p>
          <a:p>
            <a:pPr algn="just"/>
            <a:endParaRPr lang="ru-RU" sz="1200" b="1" dirty="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04 </a:t>
            </a:r>
            <a:r>
              <a:rPr lang="kk-KZ" sz="1200" b="1" dirty="0">
                <a:solidFill>
                  <a:prstClr val="black"/>
                </a:solidFill>
                <a:latin typeface="Times New Roman" panose="02020603050405020304" pitchFamily="18" charset="0"/>
                <a:cs typeface="Times New Roman" panose="02020603050405020304" pitchFamily="18" charset="0"/>
              </a:rPr>
              <a:t>тамыз </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just"/>
            <a:r>
              <a:rPr lang="kk-KZ" sz="1200" b="1" dirty="0" smtClean="0">
                <a:solidFill>
                  <a:prstClr val="black"/>
                </a:solidFill>
                <a:latin typeface="Times New Roman" panose="02020603050405020304" pitchFamily="18" charset="0"/>
                <a:cs typeface="Times New Roman" panose="02020603050405020304" pitchFamily="18" charset="0"/>
              </a:rPr>
              <a:t>03 </a:t>
            </a:r>
            <a:r>
              <a:rPr lang="kk-KZ" sz="1200" b="1" dirty="0" smtClean="0">
                <a:solidFill>
                  <a:prstClr val="black"/>
                </a:solidFill>
                <a:latin typeface="Times New Roman" panose="02020603050405020304" pitchFamily="18" charset="0"/>
                <a:cs typeface="Times New Roman" panose="02020603050405020304" pitchFamily="18" charset="0"/>
              </a:rPr>
              <a:t>тамыз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04 </a:t>
            </a:r>
            <a:r>
              <a:rPr lang="kk-KZ" sz="1200" b="1" dirty="0">
                <a:solidFill>
                  <a:prstClr val="black"/>
                </a:solidFill>
                <a:latin typeface="Times New Roman" panose="02020603050405020304" pitchFamily="18" charset="0"/>
                <a:cs typeface="Times New Roman" panose="02020603050405020304" pitchFamily="18" charset="0"/>
              </a:rPr>
              <a:t>тамыз</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p>
          <a:p>
            <a:pPr lvl="0" algn="just"/>
            <a:r>
              <a:rPr lang="ru-RU" sz="1200" dirty="0">
                <a:solidFill>
                  <a:prstClr val="black"/>
                </a:solidFill>
                <a:latin typeface="Times New Roman" panose="02020603050405020304" pitchFamily="18" charset="0"/>
                <a:cs typeface="Times New Roman" panose="02020603050405020304" pitchFamily="18" charset="0"/>
              </a:rPr>
              <a:t>Көшпелі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жауын-шашынсыз. </a:t>
            </a:r>
            <a:r>
              <a:rPr lang="ru-RU" sz="1200" dirty="0" err="1" smtClean="0">
                <a:solidFill>
                  <a:prstClr val="black"/>
                </a:solidFill>
                <a:latin typeface="Times New Roman" panose="02020603050405020304" pitchFamily="18" charset="0"/>
                <a:cs typeface="Times New Roman" panose="02020603050405020304" pitchFamily="18" charset="0"/>
              </a:rPr>
              <a:t>Оңтүстік-батыстан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13-15 градус жылы. </a:t>
            </a:r>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9921352"/>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2891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579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88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48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a:t>
                      </a:r>
                      <a:r>
                        <a:rPr lang="en-US"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 </a:t>
            </a:r>
            <a:r>
              <a:rPr lang="kk-KZ" altLang="ru-RU" sz="1200" b="1" dirty="0" smtClean="0">
                <a:latin typeface="Times New Roman" panose="02020603050405020304" pitchFamily="18" charset="0"/>
                <a:cs typeface="Times New Roman" panose="02020603050405020304" pitchFamily="18" charset="0"/>
              </a:rPr>
              <a:t>тамыз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9187" y="2591672"/>
            <a:ext cx="473532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02,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03 </a:t>
            </a:r>
            <a:r>
              <a:rPr lang="ru-RU" sz="1200" dirty="0">
                <a:solidFill>
                  <a:prstClr val="black"/>
                </a:solidFill>
                <a:latin typeface="Times New Roman" panose="02020603050405020304" pitchFamily="18" charset="0"/>
                <a:cs typeface="Times New Roman" panose="02020603050405020304" pitchFamily="18" charset="0"/>
              </a:rPr>
              <a:t>тамыз</a:t>
            </a:r>
            <a:r>
              <a:rPr lang="kk-KZ" sz="1200" dirty="0">
                <a:solidFill>
                  <a:prstClr val="black"/>
                </a:solidFill>
                <a:latin typeface="Times New Roman" panose="02020603050405020304" pitchFamily="18" charset="0"/>
                <a:cs typeface="Times New Roman" panose="02020603050405020304" pitchFamily="18" charset="0"/>
              </a:rPr>
              <a:t>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Шибаршина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20672</TotalTime>
  <Words>585</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4017</cp:revision>
  <cp:lastPrinted>2021-07-01T07:38:07Z</cp:lastPrinted>
  <dcterms:created xsi:type="dcterms:W3CDTF">2018-03-27T06:03:00Z</dcterms:created>
  <dcterms:modified xsi:type="dcterms:W3CDTF">2024-08-02T07:54:33Z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