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05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306957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 9-14, днем порывы 15-20 м/с. Температура воздуха ночью 14-16, днем 23-25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/Е.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16802</TotalTime>
  <Words>638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5284</cp:revision>
  <cp:lastPrinted>2021-07-01T03:56:27Z</cp:lastPrinted>
  <dcterms:created xsi:type="dcterms:W3CDTF">2018-03-27T06:03:00Z</dcterms:created>
  <dcterms:modified xsi:type="dcterms:W3CDTF">2024-08-03T07:52:43Z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