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162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622012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№216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 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32 августа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987188"/>
              </p:ext>
            </p:extLst>
          </p:nvPr>
        </p:nvGraphicFramePr>
        <p:xfrm>
          <a:off x="4991355" y="4234700"/>
          <a:ext cx="4747702" cy="2139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августа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без осадков. Ветер западный 9-14 м/с. Температура воздуха ночью 15-17, днем 29-31 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05 августа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юго-западный 9-14 м/с. Температура воздуха 15-17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26157</TotalTime>
  <Words>625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4727</cp:revision>
  <cp:lastPrinted>2021-07-01T03:56:27Z</cp:lastPrinted>
  <dcterms:created xsi:type="dcterms:W3CDTF">2018-03-27T06:03:00Z</dcterms:created>
  <dcterms:modified xsi:type="dcterms:W3CDTF">2024-08-03T07:44:44Z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