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7739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западный, северо-западный 9-14 м/с. Температура воздуха ночью 15-17, днем 27-29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западный 9-14 м/с. Температура воздуха ночью 16-18 тепла.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04643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19389</TotalTime>
  <Words>635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3883</cp:revision>
  <cp:lastPrinted>2021-07-01T03:56:27Z</cp:lastPrinted>
  <dcterms:created xsi:type="dcterms:W3CDTF">2018-03-27T06:03:00Z</dcterms:created>
  <dcterms:modified xsi:type="dcterms:W3CDTF">2024-08-03T08:05:56Z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