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56614749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04 августа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03 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04 августа 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кратковременный дождь, гроза. Ветер западный, северо-западный 9-14 м/с. Температура воздуха ночью 20-22, днем 31-33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05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04 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05 августа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Переменная облачность, без осадков. Ветер северо-западный 9-14 м/с. Температура воздуха ночью 16-18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30" y="3878936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03 августа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4014434"/>
              </p:ext>
            </p:extLst>
          </p:nvPr>
        </p:nvGraphicFramePr>
        <p:xfrm>
          <a:off x="4986306" y="4437112"/>
          <a:ext cx="4759297" cy="18900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274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805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Жайнакова З.Ж./Барышева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20191</TotalTime>
  <Words>618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3851</cp:revision>
  <cp:lastPrinted>2021-07-01T03:56:27Z</cp:lastPrinted>
  <dcterms:created xsi:type="dcterms:W3CDTF">2018-03-27T06:03:00Z</dcterms:created>
  <dcterms:modified xsi:type="dcterms:W3CDTF">2024-08-03T08:04:56Z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