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0" d="100"/>
          <a:sy n="120" d="100"/>
        </p:scale>
        <p:origin x="2054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№216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августа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«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от 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Талдыкорган на 04 августа</a:t>
            </a: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03 августа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20 ч. 04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августа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r>
              <a:rPr lang="kk-KZ" sz="1200" dirty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без осадков.</a:t>
            </a:r>
            <a:r>
              <a:rPr lang="ru-RU" sz="1200" dirty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 KZ" pitchFamily="18" charset="0"/>
                <a:ea typeface="Times New Roman KZ" pitchFamily="18" charset="0"/>
              </a:rPr>
              <a:t>Ветер юго-западный 5-10 м/с. Температура воздуха ночью 17-19, днем 36-38 тепла.</a:t>
            </a:r>
            <a:r>
              <a:rPr lang="kk-KZ" sz="1200" dirty="0"/>
              <a:t>	</a:t>
            </a:r>
          </a:p>
          <a:p>
            <a:endParaRPr lang="kk-KZ" sz="1200" dirty="0"/>
          </a:p>
          <a:p>
            <a:r>
              <a:rPr lang="ru-RU" sz="1200" dirty="0"/>
              <a:t>		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На 05 августа</a:t>
            </a: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04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августа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 05 августа 2024 г.</a:t>
            </a:r>
          </a:p>
          <a:p>
            <a:pPr lvl="0"/>
            <a:r>
              <a:rPr lang="kk-KZ" sz="1200" dirty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без осадков.</a:t>
            </a:r>
            <a:r>
              <a:rPr lang="ru-RU" sz="1200" dirty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 KZ" pitchFamily="18" charset="0"/>
                <a:ea typeface="Times New Roman KZ" pitchFamily="18" charset="0"/>
              </a:rPr>
              <a:t>Ветер западный 5-10 м/с.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Температура воздуха 16-18 тепла.</a:t>
            </a:r>
          </a:p>
          <a:p>
            <a:endParaRPr lang="ru-RU" sz="1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августа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05 августа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рассеиванию загрязняющих 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03 августа 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99323725"/>
              </p:ext>
            </p:extLst>
          </p:nvPr>
        </p:nvGraphicFramePr>
        <p:xfrm>
          <a:off x="5095876" y="3786190"/>
          <a:ext cx="4513543" cy="23142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6429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 KZ" pitchFamily="18" charset="0"/>
                          <a:ea typeface="Times New Roman KZ" pitchFamily="18" charset="0"/>
                        </a:rPr>
                        <a:t>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aseline="0" dirty="0">
                          <a:latin typeface="Times New Roman KZ" pitchFamily="18" charset="0"/>
                          <a:ea typeface="Times New Roman KZ" pitchFamily="18" charset="0"/>
                        </a:rPr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itchFamily="18" charset="0"/>
                          <a:cs typeface="Times New Roman" pitchFamily="18" charset="0"/>
                        </a:rPr>
                        <a:t>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 KZ" pitchFamily="18" charset="0"/>
                          <a:ea typeface="Times New Roman KZ" pitchFamily="18" charset="0"/>
                        </a:rPr>
                        <a:t>0,0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 KZ" pitchFamily="18" charset="0"/>
                          <a:ea typeface="Times New Roman KZ" pitchFamily="18" charset="0"/>
                        </a:rPr>
                        <a:t>1094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 KZ" pitchFamily="18" charset="0"/>
                          <a:ea typeface="Times New Roman KZ" pitchFamily="18" charset="0"/>
                        </a:rPr>
                        <a:t>0,2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 KZ" pitchFamily="18" charset="0"/>
                          <a:ea typeface="Times New Roman KZ" pitchFamily="18" charset="0"/>
                        </a:rPr>
                        <a:t>35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 KZ" pitchFamily="18" charset="0"/>
                          <a:ea typeface="Times New Roman KZ" pitchFamily="18" charset="0"/>
                        </a:rPr>
                        <a:t>0,2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 KZ" pitchFamily="18" charset="0"/>
                          <a:ea typeface="Times New Roman KZ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 KZ" pitchFamily="18" charset="0"/>
                          <a:ea typeface="Times New Roman KZ" pitchFamily="18" charset="0"/>
                        </a:rPr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32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</a:t>
                        </a:r>
                        <a:r>
                          <a:rPr lang="ru-RU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(7</a:t>
                        </a:r>
                        <a:r>
                          <a:rPr lang="ru-RU" sz="800" dirty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Балгазынов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К.А. / Конысбекова Н  Р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≤ Р &lt; 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19439</TotalTime>
  <Words>601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Arial</vt:lpstr>
      <vt:lpstr>Calibri</vt:lpstr>
      <vt:lpstr>Times New Roman</vt:lpstr>
      <vt:lpstr>Times New Roman KZ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4307</cp:revision>
  <cp:lastPrinted>2021-07-01T03:56:27Z</cp:lastPrinted>
  <dcterms:created xsi:type="dcterms:W3CDTF">2018-03-27T06:03:00Z</dcterms:created>
  <dcterms:modified xsi:type="dcterms:W3CDTF">2024-08-03T07:55:34Z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