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03 августа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463"/>
            <a:ext cx="4830763" cy="18875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04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03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04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21-23 т</a:t>
            </a:r>
            <a:r>
              <a:rPr lang="kk-KZ" dirty="0">
                <a:solidFill>
                  <a:schemeClr val="tx1"/>
                </a:solidFill>
              </a:rPr>
              <a:t>епла</a:t>
            </a:r>
            <a:r>
              <a:rPr lang="ru-RU" dirty="0">
                <a:solidFill>
                  <a:schemeClr val="tx1"/>
                </a:solidFill>
              </a:rPr>
              <a:t>, днем сильная жара 33-35 градусов</a:t>
            </a:r>
            <a:r>
              <a:rPr lang="ru-RU" dirty="0"/>
              <a:t>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05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04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>
                <a:solidFill>
                  <a:schemeClr val="tx1"/>
                </a:solidFill>
              </a:rPr>
              <a:t>05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04 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05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03 августа 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685257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Улжабаева Е.Н. 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21334</TotalTime>
  <Words>811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4891</cp:revision>
  <cp:lastPrinted>2021-07-01T09:11:30Z</cp:lastPrinted>
  <dcterms:created xsi:type="dcterms:W3CDTF">2018-03-27T06:03:00Z</dcterms:created>
  <dcterms:modified xsi:type="dcterms:W3CDTF">2024-08-03T08:17:55Z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