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79763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ночью дождь, гроза. Ветер северо-западный 5-10 м/с. Температура воздуха ночью 12-14°, днем 24-26°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2-14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6355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51472" y="21750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19997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3737</cp:revision>
  <cp:lastPrinted>2021-10-14T11:15:53Z</cp:lastPrinted>
  <dcterms:created xsi:type="dcterms:W3CDTF">2018-03-27T06:03:00Z</dcterms:created>
  <dcterms:modified xsi:type="dcterms:W3CDTF">2024-08-03T07:46:20Z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