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99457132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августа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56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04 августа 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августа по 20 ч. 04 августа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Переменная облачность, утром и днем дождь, гроза. Ветер 7-12, днем порывы 15 м/с. Температура воздуха ночью 16-18, днем 23-25 тепла.</a:t>
            </a:r>
            <a:endParaRPr lang="ru-RU" sz="13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н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 20 ч. 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августа по 08 ч. 05 августа 2024 г.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3-8 м/с. Температура воздуха 15-17 тепла.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417723"/>
            <a:ext cx="4917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03 августа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6677480"/>
              </p:ext>
            </p:extLst>
          </p:nvPr>
        </p:nvGraphicFramePr>
        <p:xfrm>
          <a:off x="5110242" y="4405345"/>
          <a:ext cx="4691064" cy="21038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6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858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0.172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155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20007</TotalTime>
  <Words>616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3272</cp:revision>
  <cp:lastPrinted>2021-07-01T03:56:27Z</cp:lastPrinted>
  <dcterms:created xsi:type="dcterms:W3CDTF">2018-03-27T06:03:00Z</dcterms:created>
  <dcterms:modified xsi:type="dcterms:W3CDTF">2024-08-03T07:47:23Z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