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0351831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04 августа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западный, северо-западный 9-14, днем порывы 15-20, временами 23 м/с. Температура воздуха ночью 21-23, днем 31-33 тепла.</a:t>
            </a: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04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осадков. Ветер западный 9-14 м/с. Температура воздуха ночью  16-18 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8477770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625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0,125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20364</TotalTime>
  <Words>630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3883</cp:revision>
  <cp:lastPrinted>2021-07-01T03:56:27Z</cp:lastPrinted>
  <dcterms:created xsi:type="dcterms:W3CDTF">2018-03-27T06:03:00Z</dcterms:created>
  <dcterms:modified xsi:type="dcterms:W3CDTF">2024-08-03T08:04:42Z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