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06473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м/с. Температура воздуха ночью 14-16, днем 28-30 тепла.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 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05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8-13 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29636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августа, ночью 05 августа 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37123</TotalTime>
  <Words>624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4714</cp:revision>
  <cp:lastPrinted>2021-02-03T11:37:00Z</cp:lastPrinted>
  <dcterms:created xsi:type="dcterms:W3CDTF">2018-03-27T06:03:00Z</dcterms:created>
  <dcterms:modified xsi:type="dcterms:W3CDTF">2024-08-03T07:51:25Z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