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981118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3940" y="2552776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42898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северо-восточный с переходом на северо-западный 5-10 м/с. Температура воздуха ночью 21-23, днем 32-34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22-24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8657" y="3518241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26538</TotalTime>
  <Words>640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3443</cp:revision>
  <cp:lastPrinted>2021-10-15T03:50:29Z</cp:lastPrinted>
  <dcterms:created xsi:type="dcterms:W3CDTF">2018-03-27T06:03:00Z</dcterms:created>
  <dcterms:modified xsi:type="dcterms:W3CDTF">2024-08-03T07:47:59Z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