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2631759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 августа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временами дождь, гроза. Ветер западный, северо-западный 9-14 м/с. Температура воздуха ночью 15-17, днем 27-29 тепла.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04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осадков. Ветер западный 9-14 м/с. Температура воздуха ночью 16-18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0244717"/>
              </p:ext>
            </p:extLst>
          </p:nvPr>
        </p:nvGraphicFramePr>
        <p:xfrm>
          <a:off x="5019674" y="4221088"/>
          <a:ext cx="445499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2.863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З.Ж./Токен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21521</TotalTime>
  <Words>680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3980</cp:revision>
  <cp:lastPrinted>2021-07-01T03:56:27Z</cp:lastPrinted>
  <dcterms:created xsi:type="dcterms:W3CDTF">2018-03-27T06:03:00Z</dcterms:created>
  <dcterms:modified xsi:type="dcterms:W3CDTF">2024-08-03T08:05:33Z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