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33228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5-10 м/с. Температура воздуха ночью 17-19°, днем 30-32°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7-12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66100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20846</TotalTime>
  <Words>639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3775</cp:revision>
  <cp:lastPrinted>2021-07-01T03:56:27Z</cp:lastPrinted>
  <dcterms:created xsi:type="dcterms:W3CDTF">2018-03-27T06:03:00Z</dcterms:created>
  <dcterms:modified xsi:type="dcterms:W3CDTF">2024-08-03T07:46:42Z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