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60305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04 августа 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юго-западный, западный 7-12 м/с. Температура воздуха ночью 13-15, днем 24-26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04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03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658558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04, ночью 05 августа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Н. Казиева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22916</TotalTime>
  <Words>622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4012</cp:revision>
  <cp:lastPrinted>2021-07-01T03:56:27Z</cp:lastPrinted>
  <dcterms:created xsi:type="dcterms:W3CDTF">2018-03-27T06:03:00Z</dcterms:created>
  <dcterms:modified xsi:type="dcterms:W3CDTF">2024-08-03T08:25:16Z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