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325628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216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9558721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04</a:t>
            </a:r>
            <a:r>
              <a:rPr lang="kk-KZ" altLang="ru-RU" sz="1200" b="1" dirty="0">
                <a:latin typeface="Times New Roman" panose="02020603050405020304" pitchFamily="18" charset="0"/>
                <a:cs typeface="Times New Roman" panose="02020603050405020304" pitchFamily="18" charset="0"/>
              </a:rPr>
              <a:t>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03 тамыздан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a:t>
            </a:r>
            <a:r>
              <a:rPr lang="ru-RU" altLang="ru-RU" sz="1200" b="1" dirty="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тамызға  2024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Аздаған бұлтты, жауын-шашынсыз болады. Солтүстік-батыстан жел соғады, күші 5-10 м/с. Ауа температурасы түнде 22-24, күндіз 36-38 градус жылы болады.</a:t>
            </a:r>
          </a:p>
          <a:p>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05 тамызға</a:t>
            </a:r>
            <a:endParaRPr lang="ru-RU" sz="1200" b="1" dirty="0">
              <a:latin typeface="Times New Roman" panose="02020603050405020304" pitchFamily="18" charset="0"/>
              <a:cs typeface="Times New Roman" panose="02020603050405020304" pitchFamily="18" charset="0"/>
            </a:endParaRPr>
          </a:p>
          <a:p>
            <a:pPr indent="182563" algn="just"/>
            <a:r>
              <a:rPr lang="kk-KZ" altLang="ru-RU" sz="1200" b="1" dirty="0">
                <a:latin typeface="Times New Roman" pitchFamily="18" charset="0"/>
                <a:cs typeface="Times New Roman" pitchFamily="18" charset="0"/>
              </a:rPr>
              <a:t>2024 ж. 2</a:t>
            </a:r>
            <a:r>
              <a:rPr lang="ru-RU"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04</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тамыздан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05</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тамызға</a:t>
            </a:r>
            <a:r>
              <a:rPr 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Аздаған бұлтты, жауын-шашынсыз болады</a:t>
            </a:r>
            <a:r>
              <a:rPr lang="uz-Cyrl-UZ" sz="1100" dirty="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5-10 м/с. Ауа температурасы  19-21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a:solidFill>
                  <a:schemeClr val="tx1"/>
                </a:solidFill>
                <a:latin typeface="Times New Roman" panose="02020603050405020304" pitchFamily="18" charset="0"/>
                <a:cs typeface="Times New Roman" panose="02020603050405020304" pitchFamily="18" charset="0"/>
              </a:rPr>
              <a:t>04 </a:t>
            </a:r>
            <a:r>
              <a:rPr lang="ru-RU" sz="1100" dirty="0" err="1">
                <a:solidFill>
                  <a:schemeClr val="tx1"/>
                </a:solidFill>
                <a:latin typeface="Times New Roman" panose="02020603050405020304" pitchFamily="18" charset="0"/>
                <a:cs typeface="Times New Roman" panose="02020603050405020304" pitchFamily="18" charset="0"/>
              </a:rPr>
              <a:t>тамызда</a:t>
            </a:r>
            <a:r>
              <a:rPr lang="ru-RU" sz="1100" dirty="0">
                <a:solidFill>
                  <a:schemeClr val="tx1"/>
                </a:solidFill>
                <a:latin typeface="Times New Roman" panose="02020603050405020304" pitchFamily="18" charset="0"/>
                <a:cs typeface="Times New Roman" panose="02020603050405020304" pitchFamily="18" charset="0"/>
              </a:rPr>
              <a:t>, 05 </a:t>
            </a:r>
            <a:r>
              <a:rPr lang="ru-RU" sz="1100" dirty="0" err="1">
                <a:solidFill>
                  <a:schemeClr val="tx1"/>
                </a:solidFill>
                <a:latin typeface="Times New Roman" panose="02020603050405020304" pitchFamily="18" charset="0"/>
                <a:cs typeface="Times New Roman" panose="02020603050405020304" pitchFamily="18" charset="0"/>
              </a:rPr>
              <a:t>тамызға қараған 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 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dirty="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13742</TotalTime>
  <Words>617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3303</cp:revision>
  <cp:lastPrinted>2021-07-01T03:56:27Z</cp:lastPrinted>
  <dcterms:created xsi:type="dcterms:W3CDTF">2018-03-27T06:03:00Z</dcterms:created>
  <dcterms:modified xsi:type="dcterms:W3CDTF">2024-08-03T07:42:21Z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