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3518935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en-US" altLang="x-none" sz="1600" b="1" i="1" dirty="0">
                          <a:solidFill>
                            <a:srgbClr val="002060"/>
                          </a:solidFill>
                          <a:latin typeface="Times New Roman" panose="02020603050405020304" pitchFamily="18" charset="0"/>
                          <a:cs typeface="Times New Roman" panose="02020603050405020304" pitchFamily="18" charset="0"/>
                        </a:rPr>
                        <a:t>2</a:t>
                      </a:r>
                      <a:r>
                        <a:rPr lang="ru-RU" altLang="x-none" sz="1600" b="1" i="1" dirty="0">
                          <a:solidFill>
                            <a:srgbClr val="002060"/>
                          </a:solidFill>
                          <a:latin typeface="Times New Roman" panose="02020603050405020304" pitchFamily="18" charset="0"/>
                          <a:cs typeface="Times New Roman" panose="02020603050405020304" pitchFamily="18" charset="0"/>
                        </a:rPr>
                        <a:t>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4528775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0.074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686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0.137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0.23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Times New Roman" pitchFamily="18" charset="0"/>
                          <a:cs typeface="Times New Roman" pitchFamily="18" charset="0"/>
                        </a:rPr>
                        <a:t>0.047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04 тамызға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03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04 тамыз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солтүстік-батыстан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36-38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тамызға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тамыз</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тамыз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a:solidFill>
                  <a:srgbClr val="000000"/>
                </a:solidFill>
                <a:latin typeface="Times New Roman" panose="02020603050405020304" pitchFamily="18" charset="0"/>
                <a:cs typeface="Times New Roman" panose="02020603050405020304" pitchFamily="18" charset="0"/>
                <a:sym typeface="+mn-ea"/>
              </a:rPr>
              <a:t>7-12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19-21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04 </a:t>
            </a:r>
            <a:r>
              <a:rPr lang="ru-RU" sz="1200" dirty="0" err="1">
                <a:solidFill>
                  <a:schemeClr val="tx1"/>
                </a:solidFill>
                <a:latin typeface="Times New Roman" pitchFamily="18" charset="0"/>
                <a:cs typeface="Times New Roman" pitchFamily="18" charset="0"/>
              </a:rPr>
              <a:t>тамыз</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05 тамызға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14668</TotalTime>
  <Words>587</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3201</cp:revision>
  <cp:lastPrinted>2021-07-01T07:38:07Z</cp:lastPrinted>
  <dcterms:created xsi:type="dcterms:W3CDTF">2018-03-27T06:03:00Z</dcterms:created>
  <dcterms:modified xsi:type="dcterms:W3CDTF">2024-08-03T07:51:48Z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