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461387"/>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216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03 тамызға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8620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 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03 тамыз сағ. </a:t>
            </a:r>
            <a:r>
              <a:rPr lang="ru-RU" altLang="ru-RU" sz="1200" b="1" dirty="0">
                <a:latin typeface="Times New Roman" panose="02020603050405020304" pitchFamily="18" charset="0"/>
                <a:cs typeface="Times New Roman" panose="02020603050405020304" pitchFamily="18" charset="0"/>
              </a:rPr>
              <a:t>20-дан 04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Көшпелі бұ</a:t>
            </a:r>
            <a:r>
              <a:rPr lang="kk-KZ" sz="1100" dirty="0">
                <a:solidFill>
                  <a:prstClr val="black"/>
                </a:solidFill>
                <a:latin typeface="Times New Roman" panose="02020603050405020304" pitchFamily="18" charset="0"/>
                <a:ea typeface="Calibri" panose="020F0502020204030204" pitchFamily="34" charset="0"/>
              </a:rPr>
              <a:t>лтты</a:t>
            </a:r>
            <a:r>
              <a:rPr lang="kk-KZ" sz="1100" dirty="0">
                <a:solidFill>
                  <a:prstClr val="black"/>
                </a:solidFill>
                <a:latin typeface="Times New Roman" pitchFamily="18" charset="0"/>
                <a:cs typeface="Times New Roman" pitchFamily="18" charset="0"/>
              </a:rPr>
              <a:t>,</a:t>
            </a:r>
            <a:r>
              <a:rPr lang=""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түнде жаңбыр, найзағай. Жел солтүстік-батыстан соғады, күші 5-10 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12-14°, күндіз 24-26° жылы.</a:t>
            </a:r>
          </a:p>
          <a:p>
            <a:pPr lvl="0" indent="185738" algn="just"/>
            <a:endParaRPr lang="kk-KZ" sz="1100" dirty="0">
              <a:solidFill>
                <a:prstClr val="black"/>
              </a:solidFill>
              <a:latin typeface="Times New Roman" pitchFamily="18" charset="0"/>
              <a:cs typeface="Times New Roman" pitchFamily="18" charset="0"/>
            </a:endParaRP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05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04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05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100" dirty="0">
                <a:solidFill>
                  <a:prstClr val="black"/>
                </a:solidFill>
                <a:latin typeface="Times New Roman" pitchFamily="18" charset="0"/>
                <a:cs typeface="Times New Roman" pitchFamily="18" charset="0"/>
              </a:rPr>
              <a:t> Көшпелі бұлтты,</a:t>
            </a:r>
            <a:r>
              <a:rPr lang="" sz="1100" dirty="0">
                <a:solidFill>
                  <a:prstClr val="black"/>
                </a:solidFill>
                <a:latin typeface="Times New Roman" pitchFamily="18" charset="0"/>
                <a:cs typeface="Times New Roman" pitchFamily="18" charset="0"/>
              </a:rPr>
              <a:t> </a:t>
            </a:r>
            <a:r>
              <a:rPr lang="kk-KZ" sz="1100" dirty="0">
                <a:latin typeface="Times New Roman" panose="02020603050405020304" pitchFamily="18" charset="0"/>
                <a:cs typeface="Times New Roman" panose="02020603050405020304" pitchFamily="18" charset="0"/>
              </a:rPr>
              <a:t>жаңбыр, найзағай</a:t>
            </a:r>
            <a:r>
              <a:rPr lang="kk-KZ" sz="1100" dirty="0">
                <a:solidFill>
                  <a:prstClr val="black"/>
                </a:solidFill>
                <a:latin typeface="Times New Roman" pitchFamily="18" charset="0"/>
                <a:cs typeface="Times New Roman" pitchFamily="18" charset="0"/>
              </a:rPr>
              <a:t>. Жел оңтүстік-батыстан соғады, күші 5-10 м/с. Ауа температурасы 12-14° 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01906073"/>
              </p:ext>
            </p:extLst>
          </p:nvPr>
        </p:nvGraphicFramePr>
        <p:xfrm>
          <a:off x="5023995" y="4077072"/>
          <a:ext cx="4691064" cy="211441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480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46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
        <p:nvSpPr>
          <p:cNvPr id="21" name="TextBox 13"/>
          <p:cNvSpPr txBox="1"/>
          <p:nvPr/>
        </p:nvSpPr>
        <p:spPr>
          <a:xfrm>
            <a:off x="5025121" y="224753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5121" y="31241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Жиембаева Д.А.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19472</TotalTime>
  <Words>598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3730</cp:revision>
  <cp:lastPrinted>2021-07-01T03:56:27Z</cp:lastPrinted>
  <dcterms:created xsi:type="dcterms:W3CDTF">2018-03-27T06:03:00Z</dcterms:created>
  <dcterms:modified xsi:type="dcterms:W3CDTF">2024-08-03T07:46:10Z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