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527785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03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6615500"/>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0.022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3202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03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04</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Оңлтүстік-батыстан жел соғады, күші </a:t>
            </a:r>
            <a:r>
              <a:rPr lang="ru-RU" sz="1100" dirty="0">
                <a:latin typeface="Times New Roman" panose="02020603050405020304" pitchFamily="18" charset="0"/>
                <a:cs typeface="Times New Roman" panose="02020603050405020304" pitchFamily="18" charset="0"/>
              </a:rPr>
              <a:t>7</a:t>
            </a:r>
            <a:r>
              <a:rPr lang="kk-KZ" sz="1100" dirty="0">
                <a:latin typeface="Times New Roman" panose="02020603050405020304" pitchFamily="18" charset="0"/>
                <a:cs typeface="Times New Roman" panose="02020603050405020304" pitchFamily="18" charset="0"/>
              </a:rPr>
              <a:t>-12 м/с. Ауа температурасы түнде 15-17, күндіз 28-30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05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04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тамыз</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05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Бұлтты, жаңбыр, найзағай. О</a:t>
            </a:r>
            <a:r>
              <a:rPr lang="ru-RU" sz="1100" dirty="0">
                <a:solidFill>
                  <a:prstClr val="black"/>
                </a:solidFill>
                <a:latin typeface="Times New Roman" panose="02020603050405020304" pitchFamily="18" charset="0"/>
                <a:cs typeface="Times New Roman" panose="02020603050405020304" pitchFamily="18" charset="0"/>
              </a:rPr>
              <a:t>ң</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түстік-</a:t>
            </a:r>
            <a:r>
              <a:rPr lang="kk-KZ" sz="1100" kern="1400" dirty="0">
                <a:solidFill>
                  <a:srgbClr val="000000"/>
                </a:solidFill>
                <a:latin typeface="Times New Roman" panose="02020603050405020304" pitchFamily="18" charset="0"/>
                <a:cs typeface="Times New Roman" panose="02020603050405020304" pitchFamily="18" charset="0"/>
              </a:rPr>
              <a:t>бат</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a:solidFill>
                  <a:prstClr val="black"/>
                </a:solidFill>
                <a:latin typeface="Times New Roman" panose="02020603050405020304" pitchFamily="18" charset="0"/>
                <a:cs typeface="Times New Roman" panose="02020603050405020304" pitchFamily="18" charset="0"/>
              </a:rPr>
              <a:t>    04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түнде 05 </a:t>
            </a:r>
            <a:r>
              <a:rPr lang="ru-RU" sz="1100" dirty="0" err="1">
                <a:solidFill>
                  <a:prstClr val="black"/>
                </a:solidFill>
                <a:latin typeface="Times New Roman" panose="02020603050405020304" pitchFamily="18" charset="0"/>
                <a:cs typeface="Times New Roman" panose="02020603050405020304" pitchFamily="18" charset="0"/>
              </a:rPr>
              <a:t>тамызға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Седелёва Н.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30309</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5250</cp:revision>
  <cp:lastPrinted>2023-01-16T10:13:34Z</cp:lastPrinted>
  <dcterms:created xsi:type="dcterms:W3CDTF">2018-03-27T06:03:00Z</dcterms:created>
  <dcterms:modified xsi:type="dcterms:W3CDTF">2024-08-03T07:45:08Z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