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120" d="100"/>
          <a:sy n="120" d="100"/>
        </p:scale>
        <p:origin x="1690"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4577837"/>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985706"/>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04</a:t>
            </a:r>
            <a:r>
              <a:rPr lang="kk-KZ" sz="1300" b="1" dirty="0">
                <a:solidFill>
                  <a:srgbClr val="000000"/>
                </a:solidFill>
                <a:latin typeface="Times New Roman" panose="02020603050405020304" pitchFamily="18" charset="0"/>
                <a:cs typeface="Times New Roman" panose="02020603050405020304" pitchFamily="18" charset="0"/>
              </a:rPr>
              <a:t> тамызға</a:t>
            </a:r>
            <a:endParaRPr lang="ru-RU" altLang="ru-RU" sz="1300" b="1" dirty="0">
              <a:latin typeface="Times New Roman" panose="02020603050405020304" pitchFamily="18" charset="0"/>
              <a:cs typeface="Times New Roman" panose="02020603050405020304" pitchFamily="18" charset="0"/>
            </a:endParaRPr>
          </a:p>
          <a:p>
            <a:pPr indent="182563" algn="ctr"/>
            <a:r>
              <a:rPr lang="ru-RU" sz="1000" b="1" dirty="0">
                <a:solidFill>
                  <a:srgbClr val="000000"/>
                </a:solidFill>
                <a:latin typeface="Times New Roman" panose="02020603050405020304" pitchFamily="18" charset="0"/>
                <a:cs typeface="Times New Roman" panose="02020603050405020304" pitchFamily="18" charset="0"/>
              </a:rPr>
              <a:t>2024 ж. 03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04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таңертең және күндіз жаңбыр жауады, найзағай күтіледі. Жел 7-12, күндіз екпіні 15 м/с. Ауа температурасы түнде 16-18, күндіз 23-25 </a:t>
            </a:r>
            <a:r>
              <a:rPr lang="kk-KZ" sz="1200" dirty="0">
                <a:effectLst/>
                <a:latin typeface="Times New Roman" panose="02020603050405020304" pitchFamily="18" charset="0"/>
                <a:ea typeface="Calibri" panose="020F0502020204030204" pitchFamily="34" charset="0"/>
              </a:rPr>
              <a:t>жылы болады</a:t>
            </a:r>
            <a:r>
              <a:rPr lang="ru-RU" sz="12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05 тамызға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04 </a:t>
            </a:r>
            <a:r>
              <a:rPr lang="kk-KZ" sz="1000" b="1" dirty="0">
                <a:solidFill>
                  <a:srgbClr val="000000"/>
                </a:solidFill>
                <a:latin typeface="Times New Roman" panose="02020603050405020304" pitchFamily="18" charset="0"/>
                <a:cs typeface="Times New Roman" panose="02020603050405020304" pitchFamily="18" charset="0"/>
              </a:rPr>
              <a:t>тамыздың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05 </a:t>
            </a:r>
            <a:r>
              <a:rPr lang="kk-KZ" sz="1000" b="1" dirty="0">
                <a:solidFill>
                  <a:srgbClr val="000000"/>
                </a:solidFill>
                <a:latin typeface="Times New Roman" panose="02020603050405020304" pitchFamily="18" charset="0"/>
                <a:cs typeface="Times New Roman" panose="02020603050405020304" pitchFamily="18" charset="0"/>
              </a:rPr>
              <a:t>тамыздың</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200" dirty="0">
                <a:effectLst/>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a:t>
            </a:r>
            <a:r>
              <a:rPr lang="en-US"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жауын-шашынсыз</a:t>
            </a:r>
            <a:r>
              <a:rPr lang="kk-KZ"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3-8 м/с. </a:t>
            </a:r>
            <a:r>
              <a:rPr lang="ru-RU" sz="1200" dirty="0" err="1">
                <a:solidFill>
                  <a:prstClr val="black"/>
                </a:solidFill>
                <a:latin typeface="Times New Roman" pitchFamily="18" charset="0"/>
                <a:cs typeface="Times New Roman" pitchFamily="18" charset="0"/>
              </a:rPr>
              <a:t>Ауа</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температурасы</a:t>
            </a:r>
            <a:r>
              <a:rPr lang="ru-RU" sz="1200" dirty="0">
                <a:solidFill>
                  <a:prstClr val="black"/>
                </a:solidFill>
                <a:latin typeface="Times New Roman" pitchFamily="18" charset="0"/>
                <a:cs typeface="Times New Roman" pitchFamily="18" charset="0"/>
              </a:rPr>
              <a:t> 15-17 </a:t>
            </a:r>
            <a:r>
              <a:rPr lang="ru-RU" sz="1200" dirty="0" err="1">
                <a:solidFill>
                  <a:prstClr val="black"/>
                </a:solidFill>
                <a:latin typeface="Times New Roman" pitchFamily="18" charset="0"/>
                <a:cs typeface="Times New Roman" pitchFamily="18" charset="0"/>
              </a:rPr>
              <a:t>жылы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болады</a:t>
            </a:r>
            <a:r>
              <a:rPr lang="ru-RU" sz="1200" dirty="0">
                <a:solidFill>
                  <a:prstClr val="black"/>
                </a:solidFill>
                <a:latin typeface="Times New Roman" pitchFamily="18" charset="0"/>
                <a:cs typeface="Times New Roman" pitchFamily="18" charset="0"/>
              </a:rPr>
              <a:t>. </a:t>
            </a:r>
          </a:p>
          <a:p>
            <a:pPr indent="182563" algn="just"/>
            <a:endParaRPr lang="ru-RU" sz="13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300" i="1"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90567280"/>
              </p:ext>
            </p:extLst>
          </p:nvPr>
        </p:nvGraphicFramePr>
        <p:xfrm>
          <a:off x="4983528" y="4414660"/>
          <a:ext cx="4667576" cy="2019992"/>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26508">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858</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223558" y="3509347"/>
            <a:ext cx="4502237" cy="800219"/>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2024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03 </a:t>
            </a:r>
            <a:r>
              <a:rPr lang="ru-RU" altLang="ru-RU" sz="1100" b="1" dirty="0" err="1">
                <a:latin typeface="Times New Roman" panose="02020603050405020304" pitchFamily="18" charset="0"/>
                <a:cs typeface="Times New Roman" panose="02020603050405020304" pitchFamily="18" charset="0"/>
              </a:rPr>
              <a:t>тамызда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16788</TotalTime>
  <Words>573</Words>
  <Application>Microsoft Office PowerPoint</Application>
  <PresentationFormat>Лист A4 (210x297 мм)</PresentationFormat>
  <Paragraphs>101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3205</cp:revision>
  <cp:lastPrinted>2021-07-01T07:38:07Z</cp:lastPrinted>
  <dcterms:created xsi:type="dcterms:W3CDTF">2018-03-27T06:03:00Z</dcterms:created>
  <dcterms:modified xsi:type="dcterms:W3CDTF">2024-08-03T07:47:11Z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