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varScale="1">
        <p:scale>
          <a:sx n="116" d="100"/>
          <a:sy n="116" d="100"/>
        </p:scale>
        <p:origin x="2184" y="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95185019"/>
              </p:ext>
            </p:extLst>
          </p:nvPr>
        </p:nvGraphicFramePr>
        <p:xfrm>
          <a:off x="321395" y="2935636"/>
          <a:ext cx="4284985" cy="2179320"/>
        </p:xfrm>
        <a:graphic>
          <a:graphicData uri="http://schemas.openxmlformats.org/drawingml/2006/table">
            <a:tbl>
              <a:tblPr/>
              <a:tblGrid>
                <a:gridCol w="4284985">
                  <a:extLst>
                    <a:ext uri="{9D8B030D-6E8A-4147-A177-3AD203B41FA5}">
                      <a16:colId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№216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758332" y="118758"/>
            <a:ext cx="4924443"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04 тамызға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03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04 тамыз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уақыттарда</a:t>
            </a:r>
            <a:r>
              <a:rPr lang="ru-RU" sz="1200" dirty="0">
                <a:latin typeface="Times New Roman" panose="02020603050405020304" pitchFamily="18" charset="0"/>
                <a:cs typeface="Times New Roman" panose="02020603050405020304" pitchFamily="18" charset="0"/>
              </a:rPr>
              <a:t> 23м/с. .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21-23,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31-33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 </a:t>
            </a:r>
          </a:p>
          <a:p>
            <a:pPr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05 тамызға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04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05 тамыз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16-18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ru-RU" altLang="ru-RU" sz="1200" b="1" dirty="0" err="1">
                <a:latin typeface="Times New Roman" panose="02020603050405020304" pitchFamily="18" charset="0"/>
                <a:cs typeface="Times New Roman" panose="02020603050405020304" pitchFamily="18" charset="0"/>
              </a:rPr>
              <a:t>тамыз</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43624"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2"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49589940"/>
              </p:ext>
            </p:extLst>
          </p:nvPr>
        </p:nvGraphicFramePr>
        <p:xfrm>
          <a:off x="4887749" y="4178852"/>
          <a:ext cx="4781606" cy="1291524"/>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552599">
                  <a:extLst>
                    <a:ext uri="{9D8B030D-6E8A-4147-A177-3AD203B41FA5}">
                      <a16:colId xmlns:a16="http://schemas.microsoft.com/office/drawing/2014/main"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443971">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9903">
                <a:tc>
                  <a:txBody>
                    <a:bodyPr/>
                    <a:lstStyle/>
                    <a:p>
                      <a:r>
                        <a:rPr lang="kk-KZ" sz="9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a:solidFill>
                            <a:schemeClr val="tx1"/>
                          </a:solidFill>
                          <a:effectLst/>
                          <a:latin typeface="Calibri"/>
                        </a:rPr>
                        <a:t>625</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a:solidFill>
                            <a:schemeClr val="tx1"/>
                          </a:solidFill>
                          <a:effectLst/>
                          <a:latin typeface="Calibri"/>
                        </a:rPr>
                        <a:t>0,125</a:t>
                      </a:r>
                      <a:endParaRPr lang="ru-RU" sz="1100" b="0" i="0" u="none" strike="noStrike" dirty="0">
                        <a:solidFill>
                          <a:schemeClr val="tx1"/>
                        </a:solidFill>
                        <a:effectLst/>
                        <a:latin typeface="Calibri"/>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26279">
                <a:tc>
                  <a:txBody>
                    <a:bodyPr/>
                    <a:lstStyle/>
                    <a:p>
                      <a:r>
                        <a:rPr lang="kk-KZ" sz="9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900" b="0" i="0" u="none" strike="noStrike" dirty="0">
                          <a:solidFill>
                            <a:schemeClr val="tx1"/>
                          </a:solidFill>
                          <a:effectLst/>
                          <a:latin typeface="Times New Roman" pitchFamily="18" charset="0"/>
                          <a:cs typeface="Times New Roman" pitchFamily="18" charset="0"/>
                        </a:rPr>
                        <a:t>-</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latin typeface="Calibri" panose="020F0502020204030204" pitchFamily="34" charset="0"/>
              </a:rPr>
              <a:t>  </a:t>
            </a:r>
            <a:r>
              <a:rPr lang="kk-KZ" altLang="ru-RU" sz="1200" b="1" i="1" dirty="0">
                <a:latin typeface="Times New Roman" panose="02020603050405020304" pitchFamily="18" charset="0"/>
                <a:cs typeface="Times New Roman" panose="02020603050405020304" pitchFamily="18" charset="0"/>
              </a:rPr>
              <a:t>Дайындаған: Жайнакова З.Ж./</a:t>
            </a:r>
            <a:r>
              <a:rPr lang="kk-KZ" altLang="ru-RU" sz="1200" b="1" i="1" dirty="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val="20000"/>
                    </a:ext>
                  </a:extLst>
                </a:gridCol>
                <a:gridCol w="2943195">
                  <a:extLst>
                    <a:ext uri="{9D8B030D-6E8A-4147-A177-3AD203B41FA5}">
                      <a16:colId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20258</TotalTime>
  <Words>608</Words>
  <Application>Microsoft Office PowerPoint</Application>
  <PresentationFormat>Лист A4 (210x297 мм)</PresentationFormat>
  <Paragraphs>87</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3905</cp:revision>
  <cp:lastPrinted>2021-07-01T07:38:07Z</cp:lastPrinted>
  <dcterms:created xsi:type="dcterms:W3CDTF">2018-03-27T06:03:00Z</dcterms:created>
  <dcterms:modified xsi:type="dcterms:W3CDTF">2024-08-03T08:04:30Z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