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2731267"/>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216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03 </a:t>
                      </a:r>
                      <a:r>
                        <a:rPr lang="ru-RU" altLang="zh-CN" sz="1200" b="1" i="1" baseline="0" dirty="0" err="1">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81369" y="2982439"/>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84307116"/>
              </p:ext>
            </p:extLst>
          </p:nvPr>
        </p:nvGraphicFramePr>
        <p:xfrm>
          <a:off x="5072359" y="4845161"/>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67</a:t>
                      </a:r>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13</a:t>
                      </a:r>
                      <a:r>
                        <a:rPr lang="ru-RU" sz="1100" b="0" i="0" u="none" strike="noStrike" dirty="0">
                          <a:solidFill>
                            <a:srgbClr val="000000"/>
                          </a:solidFill>
                          <a:effectLst/>
                          <a:latin typeface="Calibri" panose="020F050202020403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9999" y="4248447"/>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3</a:t>
            </a:r>
            <a:r>
              <a:rPr lang="kk-KZ" altLang="ru-RU" sz="1200" b="1" dirty="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a:t>
            </a:r>
            <a:r>
              <a:rPr lang="en-US" altLang="ru-RU" sz="1100" b="1" dirty="0">
                <a:latin typeface="Times New Roman" panose="02020603050405020304" pitchFamily="18" charset="0"/>
                <a:cs typeface="Times New Roman" panose="02020603050405020304" pitchFamily="18" charset="0"/>
              </a:rPr>
              <a:t>04</a:t>
            </a:r>
            <a:r>
              <a:rPr lang="kk-KZ" altLang="ru-RU" sz="1100" b="1" dirty="0">
                <a:latin typeface="Times New Roman" panose="02020603050405020304" pitchFamily="18" charset="0"/>
                <a:cs typeface="Times New Roman" panose="02020603050405020304" pitchFamily="18" charset="0"/>
              </a:rPr>
              <a:t> тамыз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a:t>
            </a:r>
            <a:r>
              <a:rPr lang="en-US" altLang="ru-RU" sz="1100" b="1" dirty="0">
                <a:solidFill>
                  <a:srgbClr val="000000"/>
                </a:solidFill>
                <a:latin typeface="Times New Roman" panose="02020603050405020304" pitchFamily="18" charset="0"/>
                <a:cs typeface="Times New Roman" panose="02020603050405020304" pitchFamily="18" charset="0"/>
              </a:rPr>
              <a:t>3</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тамыз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a:solidFill>
                  <a:srgbClr val="000000"/>
                </a:solidFill>
                <a:latin typeface="Times New Roman" panose="02020603050405020304" pitchFamily="18" charset="0"/>
                <a:cs typeface="Times New Roman" panose="02020603050405020304" pitchFamily="18" charset="0"/>
              </a:rPr>
              <a:t>0</a:t>
            </a:r>
            <a:r>
              <a:rPr lang="en-US" altLang="ru-RU" sz="1100" b="1" dirty="0">
                <a:solidFill>
                  <a:srgbClr val="000000"/>
                </a:solidFill>
                <a:latin typeface="Times New Roman" panose="02020603050405020304" pitchFamily="18" charset="0"/>
                <a:cs typeface="Times New Roman" panose="02020603050405020304" pitchFamily="18" charset="0"/>
              </a:rPr>
              <a:t>4</a:t>
            </a:r>
            <a:r>
              <a:rPr lang="kk-KZ" altLang="ru-RU" sz="1100" b="1" dirty="0">
                <a:solidFill>
                  <a:srgbClr val="000000"/>
                </a:solidFill>
                <a:latin typeface="Times New Roman" panose="02020603050405020304" pitchFamily="18" charset="0"/>
                <a:cs typeface="Times New Roman" panose="02020603050405020304" pitchFamily="18" charset="0"/>
              </a:rPr>
              <a:t> тамыз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Жел 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шығыстан солтүстік-батысқа ауыспалы, күші 5-10 </a:t>
            </a:r>
            <a:r>
              <a:rPr lang="kk-KZ" sz="1100" dirty="0">
                <a:solidFill>
                  <a:prstClr val="black"/>
                </a:solidFill>
                <a:latin typeface="Times New Roman" pitchFamily="18" charset="0"/>
                <a:cs typeface="Times New Roman" pitchFamily="18" charset="0"/>
              </a:rPr>
              <a:t>м/с. Ауа температурасы түнде 21-23, күндіз 32-34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05</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0</a:t>
            </a:r>
            <a:r>
              <a:rPr lang="en-US" sz="1100" b="1" dirty="0">
                <a:solidFill>
                  <a:srgbClr val="000000"/>
                </a:solidFill>
                <a:latin typeface="Times New Roman" panose="02020603050405020304" pitchFamily="18" charset="0"/>
                <a:cs typeface="Times New Roman" panose="02020603050405020304" pitchFamily="18" charset="0"/>
              </a:rPr>
              <a:t>4</a:t>
            </a:r>
            <a:r>
              <a:rPr lang="kk-KZ" sz="1100" b="1" dirty="0">
                <a:solidFill>
                  <a:srgbClr val="000000"/>
                </a:solidFill>
                <a:latin typeface="Times New Roman" panose="02020603050405020304" pitchFamily="18" charset="0"/>
                <a:cs typeface="Times New Roman" panose="02020603050405020304" pitchFamily="18" charset="0"/>
              </a:rPr>
              <a:t> тамыз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0</a:t>
            </a:r>
            <a:r>
              <a:rPr lang="en-US"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тамыз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22-24 </a:t>
            </a:r>
            <a:r>
              <a:rPr lang="ru-RU" sz="1100" dirty="0" err="1">
                <a:solidFill>
                  <a:prstClr val="black"/>
                </a:solidFill>
                <a:latin typeface="Times New Roman" pitchFamily="18" charset="0"/>
                <a:cs typeface="Times New Roman" pitchFamily="18" charset="0"/>
              </a:rPr>
              <a:t>жылы</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8" y="385178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28848</TotalTime>
  <Words>632</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3481</cp:revision>
  <cp:lastPrinted>2021-07-01T07:38:07Z</cp:lastPrinted>
  <dcterms:created xsi:type="dcterms:W3CDTF">2018-03-27T06:03:00Z</dcterms:created>
  <dcterms:modified xsi:type="dcterms:W3CDTF">2024-08-03T07:47:48Z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