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0184052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№216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тамызға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03 тамыз сағ. </a:t>
            </a:r>
            <a:r>
              <a:rPr lang="ru-RU" altLang="ru-RU" sz="1200" b="1" dirty="0">
                <a:latin typeface="Times New Roman" panose="02020603050405020304" pitchFamily="18" charset="0"/>
                <a:cs typeface="Times New Roman" panose="02020603050405020304" pitchFamily="18" charset="0"/>
              </a:rPr>
              <a:t>20-дан 04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солтүстік-батыстан соғады,  күші 5-10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17-19°, күндіз 30-32° жылы.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05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latin typeface="Times New Roman" panose="02020603050405020304" pitchFamily="18" charset="0"/>
                <a:cs typeface="Times New Roman" panose="02020603050405020304" pitchFamily="18" charset="0"/>
              </a:rPr>
              <a:t>жаңбыр, найзағай</a:t>
            </a:r>
            <a:r>
              <a:rPr lang="kk-KZ" sz="1200" dirty="0">
                <a:solidFill>
                  <a:prstClr val="black"/>
                </a:solidFill>
                <a:latin typeface="Times New Roman" pitchFamily="18" charset="0"/>
                <a:cs typeface="Times New Roman" pitchFamily="18" charset="0"/>
              </a:rPr>
              <a:t>. Жел батыстан соғады, күші 7-12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3830868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947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vozduh2_vk</a:t>
                      </a:r>
                      <a:r>
                        <a:rPr lang="en-US" altLang="x-none" sz="800" b="1" dirty="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19565</TotalTime>
  <Words>606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3796</cp:revision>
  <cp:lastPrinted>2021-07-01T03:56:27Z</cp:lastPrinted>
  <dcterms:created xsi:type="dcterms:W3CDTF">2018-03-27T06:03:00Z</dcterms:created>
  <dcterms:modified xsi:type="dcterms:W3CDTF">2024-08-03T07:46:31Z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