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04 тамызға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2024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03 </a:t>
            </a:r>
            <a:r>
              <a:rPr lang="ru-RU" sz="1100" b="1" dirty="0" err="1">
                <a:latin typeface="Times New Roman" pitchFamily="18" charset="0"/>
                <a:cs typeface="Times New Roman" pitchFamily="18" charset="0"/>
              </a:rPr>
              <a:t>тамыз</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20-дан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04 </a:t>
            </a:r>
            <a:r>
              <a:rPr lang="ru-RU" sz="1100" b="1" dirty="0" err="1">
                <a:latin typeface="Times New Roman" pitchFamily="18" charset="0"/>
                <a:cs typeface="Times New Roman" pitchFamily="18" charset="0"/>
              </a:rPr>
              <a:t>тамыз</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20-ға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жауын-шашынсыз. Оңтүстік-батыстан жел соғады</a:t>
            </a:r>
            <a:r>
              <a:rPr lang="kk-KZ" sz="1200" dirty="0">
                <a:latin typeface="Times New Roman" pitchFamily="18" charset="0"/>
                <a:cs typeface="Times New Roman" pitchFamily="18" charset="0"/>
              </a:rPr>
              <a:t>, күші 5-10 м/с. Ауа температурасы түнде 17-19 градус жылы, күндіз қатты ыстық  36-38 градус.</a:t>
            </a:r>
          </a:p>
          <a:p>
            <a:endParaRPr lang="kk-KZ" sz="1200" dirty="0">
              <a:latin typeface="Times New Roman"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05 тамыз</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04 </a:t>
            </a:r>
            <a:r>
              <a:rPr lang="ru-RU" sz="1050" b="1" dirty="0" err="1">
                <a:latin typeface="Times New Roman" pitchFamily="18" charset="0"/>
                <a:ea typeface="Times New Roman KZ" pitchFamily="18" charset="0"/>
                <a:cs typeface="Times New Roman" pitchFamily="18" charset="0"/>
              </a:rPr>
              <a:t>тамыз</a:t>
            </a:r>
            <a:r>
              <a:rPr lang="kk-KZ" alt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05 </a:t>
            </a:r>
            <a:r>
              <a:rPr lang="ru-RU" sz="1050" b="1" dirty="0" err="1">
                <a:latin typeface="Times New Roman" pitchFamily="18" charset="0"/>
                <a:ea typeface="Times New Roman KZ" pitchFamily="18" charset="0"/>
                <a:cs typeface="Times New Roman" pitchFamily="18" charset="0"/>
              </a:rPr>
              <a:t>тамызда</a:t>
            </a:r>
            <a:r>
              <a:rPr lang="ru-RU" sz="1050" b="1" dirty="0">
                <a:latin typeface="Times New Roman" pitchFamily="18" charset="0"/>
                <a:ea typeface="Times New Roman KZ" pitchFamily="18" charset="0"/>
                <a:cs typeface="Times New Roman" pitchFamily="18" charset="0"/>
              </a:rPr>
              <a:t>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 Батыстан жел соғады</a:t>
            </a:r>
            <a:r>
              <a:rPr lang="kk-KZ" sz="1200" dirty="0">
                <a:latin typeface="Times New Roman" pitchFamily="18" charset="0"/>
                <a:cs typeface="Times New Roman" pitchFamily="18" charset="0"/>
              </a:rPr>
              <a:t>, күші 5-10 м/с. Ауа температурасы 16-18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04 </a:t>
            </a:r>
            <a:r>
              <a:rPr lang="ru-RU" sz="1200" dirty="0" err="1">
                <a:solidFill>
                  <a:schemeClr val="tx1"/>
                </a:solidFill>
                <a:latin typeface="Times New Roman" panose="02020603050405020304" pitchFamily="18" charset="0"/>
                <a:cs typeface="Times New Roman" panose="02020603050405020304" pitchFamily="18" charset="0"/>
              </a:rPr>
              <a:t>тамыз</a:t>
            </a:r>
            <a:r>
              <a:rPr lang="kk-KZ" sz="1200" dirty="0">
                <a:solidFill>
                  <a:schemeClr val="tx1"/>
                </a:solidFill>
                <a:latin typeface="Times New Roman" panose="02020603050405020304" pitchFamily="18" charset="0"/>
                <a:cs typeface="Times New Roman" panose="02020603050405020304" pitchFamily="18" charset="0"/>
              </a:rPr>
              <a:t>, 05 тамыз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19506</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4388</cp:revision>
  <cp:lastPrinted>2021-07-01T03:56:27Z</cp:lastPrinted>
  <dcterms:created xsi:type="dcterms:W3CDTF">2018-03-27T06:03:00Z</dcterms:created>
  <dcterms:modified xsi:type="dcterms:W3CDTF">2024-08-03T07:55:24Z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