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20" d="100"/>
          <a:sy n="120" d="100"/>
        </p:scale>
        <p:origin x="1162"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13683708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№216</a:t>
                      </a:r>
                      <a:r>
                        <a:rPr lang="kk-KZ" altLang="x-none" sz="1600" b="1" i="1" baseline="0" dirty="0">
                          <a:solidFill>
                            <a:schemeClr val="tx1"/>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тамызда</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248895202"/>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1820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0.364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04671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04 тамызға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03 тамыз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04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a:t>
            </a:r>
            <a:r>
              <a:rPr lang="kk-KZ" sz="1100" dirty="0">
                <a:latin typeface="Times New Roman" panose="02020603050405020304" pitchFamily="18" charset="0"/>
                <a:cs typeface="Times New Roman" panose="02020603050405020304" pitchFamily="18" charset="0"/>
              </a:rPr>
              <a:t>. Жел батыстан соғады, күші 9-14 м/с. Ауа температурасы түнде 15-17, күндіз 29-31 градус жылы.</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05 </a:t>
            </a:r>
            <a:r>
              <a:rPr lang="ru-RU" sz="1200" b="1" dirty="0" err="1">
                <a:solidFill>
                  <a:srgbClr val="000000"/>
                </a:solidFill>
                <a:latin typeface="Times New Roman" pitchFamily="18" charset="0"/>
                <a:cs typeface="Times New Roman" pitchFamily="18" charset="0"/>
                <a:sym typeface="+mn-ea"/>
              </a:rPr>
              <a:t>тамыз</a:t>
            </a:r>
            <a:r>
              <a:rPr lang="kk-KZ" sz="1200" b="1" dirty="0">
                <a:solidFill>
                  <a:srgbClr val="000000"/>
                </a:solidFill>
                <a:latin typeface="Times New Roman" pitchFamily="18" charset="0"/>
                <a:cs typeface="Times New Roman" pitchFamily="18" charset="0"/>
                <a:sym typeface="+mn-ea"/>
              </a:rPr>
              <a:t>ға</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04 тамыз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05 </a:t>
            </a:r>
            <a:r>
              <a:rPr lang="ru-RU" sz="1200" b="1" dirty="0" err="1">
                <a:solidFill>
                  <a:srgbClr val="000000"/>
                </a:solidFill>
                <a:latin typeface="Times New Roman" panose="02020603050405020304" pitchFamily="18" charset="0"/>
                <a:cs typeface="Times New Roman" panose="02020603050405020304" pitchFamily="18" charset="0"/>
                <a:sym typeface="+mn-ea"/>
              </a:rPr>
              <a:t>тамыз</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latin typeface="Times New Roman" panose="02020603050405020304" pitchFamily="18" charset="0"/>
                <a:cs typeface="Times New Roman" panose="02020603050405020304" pitchFamily="18" charset="0"/>
              </a:rPr>
              <a:t>Жел оңтүстік-батыстан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15-17 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2662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a:solidFill>
                  <a:schemeClr val="tx1"/>
                </a:solidFill>
                <a:latin typeface="Times New Roman" panose="02020603050405020304" pitchFamily="18" charset="0"/>
                <a:cs typeface="Times New Roman" panose="02020603050405020304" pitchFamily="18" charset="0"/>
              </a:rPr>
              <a:t>04 </a:t>
            </a:r>
            <a:r>
              <a:rPr lang="ru-RU" sz="1100" b="1" dirty="0" err="1">
                <a:solidFill>
                  <a:schemeClr val="tx1"/>
                </a:solidFill>
                <a:latin typeface="Times New Roman" panose="02020603050405020304" pitchFamily="18" charset="0"/>
                <a:cs typeface="Times New Roman" panose="02020603050405020304" pitchFamily="18" charset="0"/>
              </a:rPr>
              <a:t>тамыз</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05 </a:t>
            </a:r>
            <a:r>
              <a:rPr lang="ru-RU" sz="1100" b="1" dirty="0" err="1">
                <a:solidFill>
                  <a:schemeClr val="tx1"/>
                </a:solidFill>
                <a:latin typeface="Times New Roman" panose="02020603050405020304" pitchFamily="18" charset="0"/>
                <a:cs typeface="Times New Roman" panose="02020603050405020304" pitchFamily="18" charset="0"/>
              </a:rPr>
              <a:t>тамыз</a:t>
            </a:r>
            <a:r>
              <a:rPr lang="kk-KZ" sz="1100" b="1" dirty="0">
                <a:solidFill>
                  <a:schemeClr val="tx1"/>
                </a:solidFill>
                <a:latin typeface="Times New Roman" panose="02020603050405020304" pitchFamily="18" charset="0"/>
                <a:cs typeface="Times New Roman" panose="02020603050405020304" pitchFamily="18" charset="0"/>
              </a:rPr>
              <a:t>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a:t>
            </a:r>
            <a:r>
              <a:rPr lang="ru-RU" altLang="ru-RU" sz="1200" b="1" i="1">
                <a:solidFill>
                  <a:srgbClr val="000000"/>
                </a:solidFill>
                <a:latin typeface="Times New Roman" panose="02020603050405020304" pitchFamily="18" charset="0"/>
                <a:cs typeface="Times New Roman" panose="02020603050405020304" pitchFamily="18" charset="0"/>
              </a:rPr>
              <a:t>/ 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26391</TotalTime>
  <Words>602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5136</cp:revision>
  <cp:lastPrinted>2021-07-01T03:56:27Z</cp:lastPrinted>
  <dcterms:created xsi:type="dcterms:W3CDTF">2018-03-27T06:03:00Z</dcterms:created>
  <dcterms:modified xsi:type="dcterms:W3CDTF">2024-08-03T07:44:30Z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