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396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58192598"/>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216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03 тамыз</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5024436" y="0"/>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a:latin typeface="Times New Roman" pitchFamily="18" charset="0"/>
                <a:cs typeface="Times New Roman" pitchFamily="18" charset="0"/>
              </a:rPr>
              <a:t>04 </a:t>
            </a:r>
            <a:r>
              <a:rPr lang="kk-KZ" sz="1200" b="1" dirty="0">
                <a:solidFill>
                  <a:srgbClr val="000000"/>
                </a:solidFill>
                <a:latin typeface="Times New Roman" pitchFamily="18" charset="0"/>
                <a:cs typeface="Times New Roman" pitchFamily="18" charset="0"/>
              </a:rPr>
              <a:t>тамызға</a:t>
            </a:r>
            <a:r>
              <a:rPr lang="kk-KZ" altLang="ru-RU" sz="1200" b="1" dirty="0">
                <a:latin typeface="Times New Roman" pitchFamily="18" charset="0"/>
                <a:cs typeface="Times New Roman" pitchFamily="18" charset="0"/>
              </a:rPr>
              <a:t> ауа-райы болжамы</a:t>
            </a:r>
            <a:endParaRPr lang="ru-RU" altLang="ru-RU" sz="1200" b="1" dirty="0">
              <a:latin typeface="Times New Roman" pitchFamily="18" charset="0"/>
              <a:cs typeface="Times New Roman" pitchFamily="18" charset="0"/>
            </a:endParaRP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03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20-дан 04 </a:t>
            </a:r>
            <a:r>
              <a:rPr lang="kk-KZ" sz="1200" b="1" dirty="0">
                <a:solidFill>
                  <a:srgbClr val="000000"/>
                </a:solidFill>
                <a:latin typeface="Times New Roman" pitchFamily="18" charset="0"/>
                <a:cs typeface="Times New Roman" pitchFamily="18" charset="0"/>
              </a:rPr>
              <a:t>тамыз</a:t>
            </a:r>
            <a:r>
              <a:rPr 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Көшпелі бұлтты, жауын-шашынсыз. Солтүстік-батыстан жел соғады, күші 7-12 м/с. Ауа температурасы түнде 14-16, күндіз 28-30 градус жылы болады. </a:t>
            </a:r>
          </a:p>
          <a:p>
            <a:pPr algn="ctr"/>
            <a:r>
              <a:rPr lang="kk-KZ" sz="1200" b="1" dirty="0">
                <a:solidFill>
                  <a:srgbClr val="000000"/>
                </a:solidFill>
                <a:latin typeface="Times New Roman" pitchFamily="18" charset="0"/>
                <a:cs typeface="Times New Roman" pitchFamily="18" charset="0"/>
              </a:rPr>
              <a:t>05 тамызға</a:t>
            </a:r>
            <a:endParaRPr lang="ru-RU" sz="1200" b="1" dirty="0">
              <a:solidFill>
                <a:srgbClr val="000000"/>
              </a:solidFill>
              <a:latin typeface="Times New Roman" pitchFamily="18" charset="0"/>
              <a:cs typeface="Times New Roman" pitchFamily="18" charset="0"/>
            </a:endParaRPr>
          </a:p>
          <a:p>
            <a:pPr lvl="0" algn="ctr"/>
            <a:r>
              <a:rPr lang="ru-RU" sz="1200" b="1" dirty="0">
                <a:solidFill>
                  <a:srgbClr val="000000"/>
                </a:solidFill>
                <a:latin typeface="Times New Roman" pitchFamily="18" charset="0"/>
                <a:cs typeface="Times New Roman" pitchFamily="18" charset="0"/>
              </a:rPr>
              <a:t>2024 ж. 04 </a:t>
            </a:r>
            <a:r>
              <a:rPr lang="kk-KZ" sz="1200" b="1" dirty="0">
                <a:solidFill>
                  <a:srgbClr val="000000"/>
                </a:solidFill>
                <a:latin typeface="Times New Roman" pitchFamily="18" charset="0"/>
                <a:cs typeface="Times New Roman" pitchFamily="18" charset="0"/>
              </a:rPr>
              <a:t>тамыз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05 </a:t>
            </a:r>
            <a:r>
              <a:rPr lang="kk-KZ" sz="1200" b="1" dirty="0">
                <a:solidFill>
                  <a:srgbClr val="000000"/>
                </a:solidFill>
                <a:latin typeface="Times New Roman" pitchFamily="18" charset="0"/>
                <a:cs typeface="Times New Roman" pitchFamily="18" charset="0"/>
              </a:rPr>
              <a:t>тамыз </a:t>
            </a:r>
            <a:r>
              <a:rPr lang="ru-RU" sz="1200" b="1" dirty="0" err="1">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08-ге </a:t>
            </a:r>
            <a:r>
              <a:rPr lang="ru-RU" sz="1200" b="1" dirty="0" err="1">
                <a:solidFill>
                  <a:srgbClr val="000000"/>
                </a:solidFill>
                <a:latin typeface="Times New Roman" pitchFamily="18" charset="0"/>
                <a:cs typeface="Times New Roman" pitchFamily="18" charset="0"/>
              </a:rPr>
              <a:t>дейін</a:t>
            </a:r>
            <a:endParaRPr lang="ru-RU" sz="1200" b="1" dirty="0">
              <a:solidFill>
                <a:srgbClr val="000000"/>
              </a:solidFill>
              <a:latin typeface="Times New Roman" pitchFamily="18" charset="0"/>
              <a:cs typeface="Times New Roman" pitchFamily="18" charset="0"/>
            </a:endParaRPr>
          </a:p>
          <a:p>
            <a:pPr algn="just"/>
            <a:r>
              <a:rPr lang="kk-KZ" sz="1200" dirty="0">
                <a:latin typeface="Times New Roman" pitchFamily="18" charset="0"/>
                <a:cs typeface="Times New Roman" pitchFamily="18" charset="0"/>
              </a:rPr>
              <a:t>Көшпелі бұлтты, жауын-шашынсыз. Оңтүстік-батыстан  жел соғады, күші 8-13 м/с. Ауа температурасы 13-15 градус жылы болады.</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3726546"/>
              </p:ext>
            </p:extLst>
          </p:nvPr>
        </p:nvGraphicFramePr>
        <p:xfrm>
          <a:off x="5024438" y="4143380"/>
          <a:ext cx="4667576" cy="2237949"/>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val="3583770891"/>
                    </a:ext>
                  </a:extLst>
                </a:gridCol>
                <a:gridCol w="1428237">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2391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0,478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0,332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51799">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68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0,170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latin typeface="Times New Roman" panose="02020603050405020304" pitchFamily="18" charset="0"/>
                          <a:cs typeface="Times New Roman" panose="02020603050405020304" pitchFamily="18" charset="0"/>
                        </a:rPr>
                        <a:t>0,163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03 </a:t>
            </a:r>
            <a:r>
              <a:rPr lang="kk-KZ" altLang="ru-RU" sz="1200" b="1" dirty="0">
                <a:latin typeface="Times New Roman" panose="02020603050405020304" pitchFamily="18" charset="0"/>
                <a:cs typeface="Times New Roman" panose="02020603050405020304" pitchFamily="18" charset="0"/>
              </a:rPr>
              <a:t>тамыздағы </a:t>
            </a:r>
            <a:r>
              <a:rPr lang="ru-RU" altLang="ru-RU" sz="1200" b="1" dirty="0" err="1">
                <a:latin typeface="Times New Roman" panose="02020603050405020304" pitchFamily="18" charset="0"/>
                <a:cs typeface="Times New Roman" panose="02020603050405020304" pitchFamily="18" charset="0"/>
              </a:rPr>
              <a:t>Ақтөбе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10106" y="2161847"/>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a:solidFill>
                  <a:schemeClr val="tx1"/>
                </a:solidFill>
                <a:latin typeface="Times New Roman" panose="02020603050405020304" pitchFamily="18" charset="0"/>
                <a:cs typeface="Times New Roman" panose="02020603050405020304" pitchFamily="18" charset="0"/>
              </a:rPr>
              <a:t>2024 жылғы </a:t>
            </a:r>
            <a:r>
              <a:rPr lang="ru-RU" sz="1200" dirty="0">
                <a:solidFill>
                  <a:srgbClr val="000000"/>
                </a:solidFill>
                <a:latin typeface="Times New Roman" pitchFamily="18" charset="0"/>
                <a:cs typeface="Times New Roman" pitchFamily="18" charset="0"/>
              </a:rPr>
              <a:t>04 </a:t>
            </a:r>
            <a:r>
              <a:rPr lang="kk-KZ" sz="1200" dirty="0">
                <a:solidFill>
                  <a:srgbClr val="000000"/>
                </a:solidFill>
                <a:latin typeface="Times New Roman" pitchFamily="18" charset="0"/>
                <a:cs typeface="Times New Roman" pitchFamily="18" charset="0"/>
              </a:rPr>
              <a:t>тамызда</a:t>
            </a:r>
            <a:r>
              <a:rPr lang="kk-KZ" sz="1200" dirty="0">
                <a:solidFill>
                  <a:schemeClr val="tx1"/>
                </a:solidFill>
                <a:latin typeface="Times New Roman" panose="02020603050405020304" pitchFamily="18" charset="0"/>
                <a:cs typeface="Times New Roman" panose="02020603050405020304" pitchFamily="18" charset="0"/>
              </a:rPr>
              <a:t>, 05 тамызда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сейілуіне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kk-KZ" sz="1200" dirty="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Снигирева Н.Г.</a:t>
            </a:r>
            <a:r>
              <a:rPr lang="ru-RU" altLang="ru-RU" sz="1200" b="1" i="1" dirty="0">
                <a:solidFill>
                  <a:srgbClr val="000000"/>
                </a:solidFill>
                <a:latin typeface="Times New Roman" panose="02020603050405020304" pitchFamily="18" charset="0"/>
                <a:cs typeface="Times New Roman" panose="02020603050405020304" pitchFamily="18" charset="0"/>
              </a:rPr>
              <a:t>/Проненко В.В</a:t>
            </a:r>
            <a:r>
              <a:rPr lang="en-US" altLang="ru-RU" sz="1200" b="1" i="1" dirty="0">
                <a:solidFill>
                  <a:srgbClr val="000000"/>
                </a:solidFill>
                <a:latin typeface="Times New Roman" panose="02020603050405020304" pitchFamily="18" charset="0"/>
                <a:cs typeface="Times New Roman" panose="02020603050405020304" pitchFamily="18" charset="0"/>
              </a:rPr>
              <a:t>.</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val="20000"/>
                    </a:ext>
                  </a:extLst>
                </a:gridCol>
                <a:gridCol w="3146585">
                  <a:extLst>
                    <a:ext uri="{9D8B030D-6E8A-4147-A177-3AD203B41FA5}">
                      <a16:colId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18575</TotalTime>
  <Words>617</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4598</cp:revision>
  <cp:lastPrinted>2021-07-01T07:38:07Z</cp:lastPrinted>
  <dcterms:created xsi:type="dcterms:W3CDTF">2018-03-27T06:03:00Z</dcterms:created>
  <dcterms:modified xsi:type="dcterms:W3CDTF">2024-08-03T07:51:14Z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