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65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69715778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западный с переходом на северо-западный 9-14 м/с. Температура воздуха ночью 14-16, днем 25-27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западный, юго-западный 9-14 м/с.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0292155"/>
              </p:ext>
            </p:extLst>
          </p:nvPr>
        </p:nvGraphicFramePr>
        <p:xfrm>
          <a:off x="5019674" y="4221088"/>
          <a:ext cx="4454997" cy="2217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147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3.775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21618</TotalTime>
  <Words>648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3984</cp:revision>
  <cp:lastPrinted>2021-07-01T03:56:27Z</cp:lastPrinted>
  <dcterms:created xsi:type="dcterms:W3CDTF">2018-03-27T06:03:00Z</dcterms:created>
  <dcterms:modified xsi:type="dcterms:W3CDTF">2024-08-04T08:40:55Z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