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северо-</a:t>
            </a:r>
            <a:r>
              <a:rPr lang="ru-RU" dirty="0">
                <a:solidFill>
                  <a:schemeClr val="tx1"/>
                </a:solidFill>
              </a:rPr>
              <a:t>западный 3-8 м/с. Температура воздуха ночью 21-23, днем </a:t>
            </a:r>
            <a:r>
              <a:rPr lang="kk-KZ" dirty="0">
                <a:solidFill>
                  <a:schemeClr val="tx1"/>
                </a:solidFill>
              </a:rPr>
              <a:t>32-34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/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b="1" dirty="0" smtClean="0">
                <a:solidFill>
                  <a:schemeClr val="tx1"/>
                </a:solidFill>
              </a:rPr>
              <a:t>06 </a:t>
            </a:r>
            <a:r>
              <a:rPr lang="ru-RU" b="1" dirty="0">
                <a:solidFill>
                  <a:schemeClr val="tx1"/>
                </a:solidFill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575" y="2251075"/>
            <a:ext cx="4819650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497273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21342</TotalTime>
  <Words>769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4893</cp:revision>
  <cp:lastPrinted>2021-07-01T09:11:30Z</cp:lastPrinted>
  <dcterms:created xsi:type="dcterms:W3CDTF">2018-03-27T06:03:00Z</dcterms:created>
  <dcterms:modified xsi:type="dcterms:W3CDTF">2024-08-04T07:27:28Z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