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51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1411863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дождь, гроза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3-8, днем порывы 15-18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27-29°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0319" y="2150104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302121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24325</TotalTime>
  <Words>674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4049</cp:revision>
  <cp:lastPrinted>2021-10-18T15:52:53Z</cp:lastPrinted>
  <dcterms:created xsi:type="dcterms:W3CDTF">2018-03-27T06:03:00Z</dcterms:created>
  <dcterms:modified xsi:type="dcterms:W3CDTF">2024-08-04T07:59:32Z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