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645569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западный, юго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15-17, днем 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-33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06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1264456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августа, ночью 06 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37155</TotalTime>
  <Words>592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4720</cp:revision>
  <cp:lastPrinted>2021-02-03T11:37:00Z</cp:lastPrinted>
  <dcterms:created xsi:type="dcterms:W3CDTF">2018-03-27T06:03:00Z</dcterms:created>
  <dcterms:modified xsi:type="dcterms:W3CDTF">2024-08-04T10:00:55Z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