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73183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по 20 ч. 05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гроза. Ветер 7-12 м/с. Температура воздуха ночью 13-15,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по 08 ч. 06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75438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3273</cp:revision>
  <cp:lastPrinted>2021-07-01T03:56:27Z</cp:lastPrinted>
  <dcterms:created xsi:type="dcterms:W3CDTF">2018-03-27T06:03:00Z</dcterms:created>
  <dcterms:modified xsi:type="dcterms:W3CDTF">2024-08-04T07:56:10Z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