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89" d="100"/>
          <a:sy n="89" d="100"/>
        </p:scale>
        <p:origin x="63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334546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9-14 м/с. Температура воздуха ночью 17-19, днем 30-32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Ветер западный, юго-западный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воздуха ночью 16-18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2022796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20256</TotalTime>
  <Words>547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3855</cp:revision>
  <cp:lastPrinted>2021-07-01T03:56:27Z</cp:lastPrinted>
  <dcterms:created xsi:type="dcterms:W3CDTF">2018-03-27T06:03:00Z</dcterms:created>
  <dcterms:modified xsi:type="dcterms:W3CDTF">2024-08-04T08:09:35Z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