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87" d="100"/>
          <a:sy n="87" d="100"/>
        </p:scale>
        <p:origin x="564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30085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с переходом на северо-западный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90232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20458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3888</cp:revision>
  <cp:lastPrinted>2021-07-01T03:56:27Z</cp:lastPrinted>
  <dcterms:created xsi:type="dcterms:W3CDTF">2018-03-27T06:03:00Z</dcterms:created>
  <dcterms:modified xsi:type="dcterms:W3CDTF">2024-08-04T08:38:41Z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