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78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5622576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9926180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.27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ночью дождь, гроза.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северо-восточный с переходом на юго-западный 7-12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24-26,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33-35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2024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9-14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24-26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26502</TotalTime>
  <Words>610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3443</cp:revision>
  <cp:lastPrinted>2021-10-15T03:50:29Z</cp:lastPrinted>
  <dcterms:created xsi:type="dcterms:W3CDTF">2018-03-27T06:03:00Z</dcterms:created>
  <dcterms:modified xsi:type="dcterms:W3CDTF">2024-08-04T07:45:36Z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