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904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87981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zh-C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с переходом на северо-западный 9-14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74077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19485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3886</cp:revision>
  <cp:lastPrinted>2021-07-01T03:56:27Z</cp:lastPrinted>
  <dcterms:created xsi:type="dcterms:W3CDTF">2018-03-27T06:03:00Z</dcterms:created>
  <dcterms:modified xsi:type="dcterms:W3CDTF">2024-08-04T08:39:48Z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